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7/08/2022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4542100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520243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3668461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4214409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3104975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0287812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637671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104059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202051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737521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940290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496013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76185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935422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7/08/2022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7/08/2022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7/08/2022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7/08/2022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7/08/2022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7/08/2022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7/08/2022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7/08/2022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7/08/2022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7/08/2022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7/08/2022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7/08/2022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580, 8 de agosto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Undécimo informe de verificación de la implementación del Acuerdo Final de Paz en Colombia presenta los avances, retos y oportunidades sobre el proceso de implementación del Acuerdo Final. Este documento es producido por la Secretaría Técnica del Componente de Verificación Internacional (STCVI) del Acuerdo Final para la Construcción de una Paz Estable y Duradera y corresponde a los 11 meses de la implementación del mismo, comprendidos desde septiembre de 2021 a julio de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juventud en Colombia ha tenido distintos momentos de participación política en la historia reciente del país. La creación de la Constitución de 1991, el plebiscito de octubre de 2016 para refrendar el Acuerdo de Paz con las extintas Farc y los estallidos sociales de los últimos años se han caracterizado por la voz de los jóvenes abanderando estos espacios. Por eso, hablar sobre derechos humanos, buen vivir en los territorios y protesta social es reconocer que el conflicto armado y el abandono estatal atañen directamente a ellos.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3913127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escuela está amenazada, asediada por la violencia y se encuentra en emergencia”, respondió con claridad el docente Hernán David Córdoba Valois, docente popular, con formación en Biología y magister en Ciencias de la Educación, a una pregunta realizada por </a:t>
            </a:r>
            <a:r>
              <a:rPr lang="es-CO" sz="1800" dirty="0" err="1"/>
              <a:t>Rosío</a:t>
            </a:r>
            <a:r>
              <a:rPr lang="es-CO" sz="1800" dirty="0"/>
              <a:t> González Sandoval, investigadora y educadora popular del </a:t>
            </a:r>
            <a:r>
              <a:rPr lang="es-CO" sz="1800" dirty="0" err="1"/>
              <a:t>Cinep</a:t>
            </a:r>
            <a:r>
              <a:rPr lang="es-CO" sz="1800" dirty="0"/>
              <a:t> durante el diálogo La educación que soñamos, sobre la situación de la educación en el departamento del Chocó.</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“Soñemos juntos lo imposible” es el lema que nos convoca a la Asamblea del Cuerpo Apostólico de la Provincia Colombiana, a realizarse durante los días 13, 14 y 15 de agosto de 2022 en la Pontificia Universidad Javeriana y en los colegios San Bartolomé La Merced y Mayor de San Bartolomé de Bogotá.</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8537969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próximo lunes 8 de agosto, el P. Juan Enrique Casas, SJ asumirá públicamente su nueva misión como director nacional del Servicio Jesuita a Refugiados Colombia. Acompáñanos en la transmisión en vivo, a través del canal de YouTube de la organización.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pasado 27 de julio, la Biblioteca General de la Pontificia Universidad Javeriana (PUJ) realizó la inauguración de la exposición “Memoria de Jesuitas Javerianos”, mediante la cual se rinde un homenaje a los jesuitas javerianos que fallecieron durante ese tiempo. “En honor a sus aportes a la comunidad javeriana, Colombia y el mundo. Recordamos sus trayectorias en el servicio, la formación integral y la investigación, desde diversas labores”, señaló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2856295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Ya está disponible el </a:t>
            </a:r>
            <a:r>
              <a:rPr lang="es-CO" sz="1800" dirty="0" err="1"/>
              <a:t>N°</a:t>
            </a:r>
            <a:r>
              <a:rPr lang="es-CO" sz="1800" dirty="0"/>
              <a:t> 3 de la revista virtual "</a:t>
            </a:r>
            <a:r>
              <a:rPr lang="es-CO" sz="1800" dirty="0" err="1"/>
              <a:t>Best</a:t>
            </a:r>
            <a:r>
              <a:rPr lang="es-CO" sz="1800" dirty="0"/>
              <a:t> </a:t>
            </a:r>
            <a:r>
              <a:rPr lang="es-CO" sz="1800" dirty="0" err="1"/>
              <a:t>Practices</a:t>
            </a:r>
            <a:r>
              <a:rPr lang="es-CO" sz="1800" dirty="0"/>
              <a:t> in </a:t>
            </a:r>
            <a:r>
              <a:rPr lang="es-CO" sz="1800" dirty="0" err="1"/>
              <a:t>Jesuit</a:t>
            </a:r>
            <a:r>
              <a:rPr lang="es-CO" sz="1800" dirty="0"/>
              <a:t> </a:t>
            </a:r>
            <a:r>
              <a:rPr lang="es-CO" sz="1800" dirty="0" err="1"/>
              <a:t>Higher</a:t>
            </a:r>
            <a:r>
              <a:rPr lang="es-CO" sz="1800" dirty="0"/>
              <a:t> </a:t>
            </a:r>
            <a:r>
              <a:rPr lang="es-CO" sz="1800" dirty="0" err="1"/>
              <a:t>Education</a:t>
            </a:r>
            <a:r>
              <a:rPr lang="es-CO" sz="1800" dirty="0"/>
              <a:t>" (Mejores Prácticas de la Educación Superior Jesuita) de la International </a:t>
            </a:r>
            <a:r>
              <a:rPr lang="es-CO" sz="1800" dirty="0" err="1"/>
              <a:t>Association</a:t>
            </a:r>
            <a:r>
              <a:rPr lang="es-CO" sz="1800" dirty="0"/>
              <a:t> </a:t>
            </a:r>
            <a:r>
              <a:rPr lang="es-CO" sz="1800" dirty="0" err="1"/>
              <a:t>of</a:t>
            </a:r>
            <a:r>
              <a:rPr lang="es-CO" sz="1800" dirty="0"/>
              <a:t> </a:t>
            </a:r>
            <a:r>
              <a:rPr lang="es-CO" sz="1800" dirty="0" err="1"/>
              <a:t>Jesuit</a:t>
            </a:r>
            <a:r>
              <a:rPr lang="es-CO" sz="1800" dirty="0"/>
              <a:t> </a:t>
            </a:r>
            <a:r>
              <a:rPr lang="es-CO" sz="1800" dirty="0" err="1"/>
              <a:t>Universities</a:t>
            </a:r>
            <a:r>
              <a:rPr lang="es-CO" sz="1800" dirty="0"/>
              <a:t> - IAJU.</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X Foro Social </a:t>
            </a:r>
            <a:r>
              <a:rPr lang="es-CO" sz="1800" dirty="0" err="1"/>
              <a:t>Panamazónico</a:t>
            </a:r>
            <a:r>
              <a:rPr lang="es-CO" sz="1800" dirty="0"/>
              <a:t> (FOSPA), realizado en Belém do Pará – Brasil, fue el escenario para compartir con las organizaciones asistentes el compromiso de la Federación Internacional de Fe y Alegría para trabajar desde el ámbito educativo en la defensa, el cuidado y la promoción de la vida y de un ambiente sostenible en la </a:t>
            </a:r>
            <a:r>
              <a:rPr lang="es-CO" sz="1800" dirty="0" err="1"/>
              <a:t>Panamazonía</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2362858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lunes 25 al viernes 29 de julio del 2022, los miembros de la Comisión Teológica de la Conferencia de Provinciales Jesuitas de América Latina (CPAL) realizaron su reunión anual. Esta se llevó a cabo en la casa de las Hermanas Carmelitas Teresas de San José, en Bogotá.</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renovación de la consagración de la Compañía de Jesús al Corazón de Jesús nos invita a reflexionar sobre la importancia de la devoción al Sagrado Corazón en nuestras vidas. Quizá, para muchos, puede que parezca de otra época, o quizá simplemente anticuada. Es, sin embargo, un buen momento para superar esos prejuicios o imágenes negativas que pueden ser una barrera, y redescubrir cómo esta devoción nos hace llegar a lo más vivo de nuestra fe.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4500301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medio de nuestro mundo moderno globalizado, los jesuitas estamos llamados a mostrar el camino hacia Dios mediante los Ejercicios Espirituales y el discernimiento; este es la primera de nuestras Preferencias Apostólicas Universales (PAU). Intentamos hacerlo para las personas que no solo están apegadas al materialismo mundano, sino también al egocentrismo. Sin embargo, necesitamos aplicar esta herencia ignaciana a través de formas adecuadas en un contexto de inculturación.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Al permanente desafío de educar en una Cuba que históricamente desconfía del servicio que llega desde la «institución iglesia», el 2020 añadió nuevos retos; la imposibilidad de mantener la presencialidad como única modalidad para la formación, en un contexto de desigualdad en el acceso a las tecnologías, y la imposibilidad de obtener fuentes locales de financiación, han sido los más complejos.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780736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In the past, Jesuits have made statements and organized reconciliation meetings over issues of sexual abuse and slavery. Jesuits in Canada have made statements and apologies for the abuses that took place at Spanish residential schools. Similar kinds of statements have been made in the U.S., such as the agreement with the GU272, the descendants of people enslaved and sold by Jesuit priests to keep Georgetown in business.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Studying the Jesuits, said Friedrich, is a helpful prism through which historians and others can engage the world: “The best scholars do not study the Jesuits per se but rather use the Jesuits to better understand larger issues,” he told me.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40948670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838 - Contrapartida 6754 a 6769 - Registro Contable 578.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nuestro Decano: Apreciados profesores, Tengo el gusto de invitarlos a participar de manera activa en el proceso de elección del profesor que será miembro del Consejo de la Facultad de Ciencias Económicas y Administrativas para el periodo 2022-2024</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miembros de la comunidad educativa Javeriana: Hago llegar un afectuoso saludo a cada uno de ustedes acompañado de mis mejores deseos por su bienestar y el de sus familias. Comparto con ustedes la edición #22 de nuestra revista digital, a través de la cual los hacemos partícipes de los avances en el trabajo que las diferentes unidades de la Vicerrectoría Académica llevan a cabo, con el propósito de acompañar y ser un apoyo constante de sus actividades. Estoy seguro de que su lectura será enriquecedora.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Respetados </a:t>
            </a:r>
            <a:r>
              <a:rPr lang="es-CO" sz="1800" dirty="0" err="1"/>
              <a:t>Docentes:Como</a:t>
            </a:r>
            <a:r>
              <a:rPr lang="es-CO" sz="1800" dirty="0"/>
              <a:t> Pontificia Universidad Javeriana, participamos en el Convenio de Cooperación Académica con facultades de Contaduría Pública acreditadas y de acuerdo con los compromisos adquiridos, se hace necesario que relacionemos los proyectos de investigación que estamos llevando actualmente y así mismo es necesario manifestar en el formato si hay interés de participar en proyectos conjuntos con estas universidades (las del convenio).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4400661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Último día de inscripciones - Curso taller para docentes y administrativos. Docente, administrativo: te invitamos a vivir esta experiencia que te permitirá adquirir herramientas para acompañar a otras personas.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✨Esta es una señal para que no dejes pasar oportunidades✨ Javeriana Canta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0798926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Biblocinema</a:t>
            </a:r>
            <a:r>
              <a:rPr lang="es-CO" sz="1800" dirty="0"/>
              <a:t> // Animales en el cine // II - 2022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Recomendaciones para prevenir contagios | Boletín de prevención frete al Covid-19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6535402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¡Empezamos el mes con toda! Consulta nuestro boletín de egresados para agosto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Amigas y amigos, El Centro de Fomento a la Identidad y Construcción de la Comunidad a través de su programa Cultura y Hábitat extiende una cordial invitación a participar del taller presencial en el que abordaremos los siguientes temas:👉🏾 Qué beneficios para la salud humana tenemos al tener un animal de compañía? 🐕❤️👉🏾 Cómo adoptar una tendencia responsable? 🐕 y   👉🏾 Qué tener en cuenta para el bienestar de mi mascota?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1048684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Se realizó la reunión del área de Ciencias Contables, temas tratados: 1. Presentación de estrategias de mercadeo actuales (Directora Programa - Prof. Natalia Andrea Baracaldo y Prof. Carlos Andrés Corredor). 2. Cifras matriculas y número de estudiantes. 3 Propuestas mercadeo.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Apreciados miembros de la Comunidad Educativa Javeriana, reciban un especial saludo. En el marco de las actividades previas de la XIV Jornada de Reflexión Universitaria la cual se desarrolla alrededor de la transformación digital, esta semana presentamos el proyecto “Plataforma Abierta de Ciudadanías Digitales” liderado por la Facultad de Comunicación y Lenguaje. Lo invitamos a participar en la fase de preparación de la XIV JRU respondiendo unas preguntas que acompañan el video. De esta manera, todos podremos aportar en la construcción y el despliegue de esta importante opción Javeriana que espera constituirse en dimensión diferenciadora de nuestro proyecto educativo institucional.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2412294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La Pontificia Universidad Javeriana ofrece en </a:t>
            </a:r>
            <a:r>
              <a:rPr lang="es-CO" sz="1800" dirty="0" err="1"/>
              <a:t>Expojaveriana</a:t>
            </a:r>
            <a:r>
              <a:rPr lang="es-CO" sz="1800" dirty="0"/>
              <a:t> 2022 una vivencia única para que conectes virtualmente con la carrera profesional que más te inspire.  En tiempos en los que la digitalización nos ha demostrado que la distancia física no es impedimento para fortalecernos como comunidad, la Javeriana diseñó una plataforma tecnológica interactiva para que vivas </a:t>
            </a:r>
            <a:r>
              <a:rPr lang="es-CO" sz="1800" dirty="0" err="1"/>
              <a:t>Expojaveriana</a:t>
            </a:r>
            <a:r>
              <a:rPr lang="es-CO" sz="1800" dirty="0"/>
              <a:t> desde tu casa o colegio como si estuvieras en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Las prioridades educativas para el nuevo gobierno según el LEE de la Javeriana 1. Bienestar escolar 2. Atención integral a la primera infancia. 3. Nivelación académica en áreas básicas de enseñanza 4. Disminución de la tasa de deserción en el sector oficial. 5. Crear un nuevo sistema de evaluación docente 6. Mejora de infraestructura educativa 7.  Impulsar la implementación de la Jornada única 8. Orientación vocacional 9. Impulsar las carreras Técnicas y Tecnológicas (</a:t>
            </a:r>
            <a:r>
              <a:rPr lang="es-CO" sz="1800" dirty="0" err="1"/>
              <a:t>TyT</a:t>
            </a:r>
            <a:r>
              <a:rPr lang="es-CO" sz="1800" dirty="0"/>
              <a:t>), y fortalecer la puesta en marcha de los  programas de educación dual 10. Flexibilizar la normatividad en educación superior. 11. Fortalecer y articular los sistemas de información sobre educación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6542826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6 de junio AUSJAL se reunió para su Asamblea anual en Boston </a:t>
            </a:r>
            <a:r>
              <a:rPr lang="es-CO" sz="1800" dirty="0" err="1"/>
              <a:t>College</a:t>
            </a:r>
            <a:r>
              <a:rPr lang="es-CO" sz="1800" dirty="0"/>
              <a:t> en marco de la “IAJU 2022 </a:t>
            </a:r>
            <a:r>
              <a:rPr lang="es-CO" sz="1800" dirty="0" err="1"/>
              <a:t>Assembly</a:t>
            </a:r>
            <a:r>
              <a:rPr lang="es-CO" sz="1800" dirty="0"/>
              <a:t>”, esta fue una oportunidad para la reflexión y el dialogo sobre nuestras instituciones.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taller previo a la Asamblea de la IAJU de 2022, “Frente a la crisis: Democracia y fragilidad en el mundo”, tuvo lugar el miércoles 3 de agosto. El taller, dividido en dos partes, presentó el proyecto del Observatorio de la Democracia de AUSJAL y analizó el estado de la democracia en cada una de las seis regiones que componen la IAJU.</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1355775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17020</TotalTime>
  <Words>1822</Words>
  <Application>Microsoft Office PowerPoint</Application>
  <PresentationFormat>On-screen Show (4:3)</PresentationFormat>
  <Paragraphs>64</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1030</cp:revision>
  <dcterms:modified xsi:type="dcterms:W3CDTF">2022-08-07T20:08:04Z</dcterms:modified>
</cp:coreProperties>
</file>