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 id="273" r:id="rId14"/>
  </p:sldIdLst>
  <p:sldSz cx="9144000" cy="6858000" type="screen4x3"/>
  <p:notesSz cx="6858000" cy="9144000"/>
  <p:custDataLst>
    <p:tags r:id="rId16"/>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67" autoAdjust="0"/>
  </p:normalViewPr>
  <p:slideViewPr>
    <p:cSldViewPr snapToGrid="0">
      <p:cViewPr varScale="1">
        <p:scale>
          <a:sx n="54" d="100"/>
          <a:sy n="54" d="100"/>
        </p:scale>
        <p:origin x="936"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13/08/2022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6413110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0922790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128347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36041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135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287399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07134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5510552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0820868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34197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295957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2851223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13/08/2022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13/08/2022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13/08/2022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13/08/2022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13/08/2022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13/08/2022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13/08/2022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13/08/2022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13/08/2022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13/08/2022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13/08/2022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13/08/2022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581, 15 de agosto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“Soñemos juntos lo imposible” es el lema que nos convoca a la Asamblea del Cuerpo Apostólico de la Provincia Colombiana, a realizarse durante los días 13, 14 y 15 de agosto de 2022 en la Pontificia Universidad Javeriana y en los colegios San Bartolomé La Merced y Mayor de San Bartolomé de Bogotá.</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canción Otro Paso Más compuesta por el artista colombiano Óscar Caballero y la artista canadiense Cindy Gómez, en colaboración con la Red Jesuita con Migrantes Latinoamérica y el Caribe, ha sido </a:t>
            </a:r>
            <a:r>
              <a:rPr lang="es-CO" sz="1800" dirty="0" err="1"/>
              <a:t>pre-nominada</a:t>
            </a:r>
            <a:r>
              <a:rPr lang="es-CO" sz="1800" dirty="0"/>
              <a:t> a los Grammy Latinos 2022 en las categorías de mejor canción tropical, mejor grabación del año y mejor canción del año.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4170261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Ya está disponible el </a:t>
            </a:r>
            <a:r>
              <a:rPr lang="es-CO" sz="1800" dirty="0" err="1"/>
              <a:t>N°</a:t>
            </a:r>
            <a:r>
              <a:rPr lang="es-CO" sz="1800" dirty="0"/>
              <a:t> 3 de la revista virtual "</a:t>
            </a:r>
            <a:r>
              <a:rPr lang="es-CO" sz="1800" dirty="0" err="1"/>
              <a:t>Best</a:t>
            </a:r>
            <a:r>
              <a:rPr lang="es-CO" sz="1800" dirty="0"/>
              <a:t> </a:t>
            </a:r>
            <a:r>
              <a:rPr lang="es-CO" sz="1800" dirty="0" err="1"/>
              <a:t>Practices</a:t>
            </a:r>
            <a:r>
              <a:rPr lang="es-CO" sz="1800" dirty="0"/>
              <a:t> in </a:t>
            </a:r>
            <a:r>
              <a:rPr lang="es-CO" sz="1800" dirty="0" err="1"/>
              <a:t>Jesuit</a:t>
            </a:r>
            <a:r>
              <a:rPr lang="es-CO" sz="1800" dirty="0"/>
              <a:t> </a:t>
            </a:r>
            <a:r>
              <a:rPr lang="es-CO" sz="1800" dirty="0" err="1"/>
              <a:t>Higher</a:t>
            </a:r>
            <a:r>
              <a:rPr lang="es-CO" sz="1800" dirty="0"/>
              <a:t> </a:t>
            </a:r>
            <a:r>
              <a:rPr lang="es-CO" sz="1800" dirty="0" err="1"/>
              <a:t>Education</a:t>
            </a:r>
            <a:r>
              <a:rPr lang="es-CO" sz="1800" dirty="0"/>
              <a:t>" (Mejores Prácticas de la Educación Superior Jesuita) de la International </a:t>
            </a:r>
            <a:r>
              <a:rPr lang="es-CO" sz="1800" dirty="0" err="1"/>
              <a:t>Association</a:t>
            </a:r>
            <a:r>
              <a:rPr lang="es-CO" sz="1800" dirty="0"/>
              <a:t> </a:t>
            </a:r>
            <a:r>
              <a:rPr lang="es-CO" sz="1800" dirty="0" err="1"/>
              <a:t>of</a:t>
            </a:r>
            <a:r>
              <a:rPr lang="es-CO" sz="1800" dirty="0"/>
              <a:t> </a:t>
            </a:r>
            <a:r>
              <a:rPr lang="es-CO" sz="1800" dirty="0" err="1"/>
              <a:t>Jesuit</a:t>
            </a:r>
            <a:r>
              <a:rPr lang="es-CO" sz="1800" dirty="0"/>
              <a:t> </a:t>
            </a:r>
            <a:r>
              <a:rPr lang="es-CO" sz="1800" dirty="0" err="1"/>
              <a:t>Universities</a:t>
            </a:r>
            <a:r>
              <a:rPr lang="es-CO" sz="1800" dirty="0"/>
              <a:t> - IAJU.</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a:t>
            </a:r>
            <a:r>
              <a:rPr lang="es-CO" sz="1800" dirty="0" err="1"/>
              <a:t>Flacsi</a:t>
            </a:r>
            <a:r>
              <a:rPr lang="es-CO" sz="1800" dirty="0"/>
              <a:t>: Invitación al Seminario 👉🏽 “Promoción del bienestar y la paz en el ambiente escolar: aportes desde la espiritualidad a la neurociencia”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90893850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AJAN, dedicada a formar y empoderar a los jóvenes africanos para que no contraigan el VIH y desarrollen el sida, y usen el don de la vida para vivirla con sentido, se inspira en el evangelio de Juan: «Yo vine para que tengan vida, y la tengan en abundancia» (</a:t>
            </a:r>
            <a:r>
              <a:rPr lang="es-CO" sz="1800" dirty="0" err="1"/>
              <a:t>Jn</a:t>
            </a:r>
            <a:r>
              <a:rPr lang="es-CO" sz="1800" dirty="0"/>
              <a:t> 10,10). Uno de sus programas, AJAN HIV and AIDS </a:t>
            </a:r>
            <a:r>
              <a:rPr lang="es-CO" sz="1800" dirty="0" err="1"/>
              <a:t>Prevention</a:t>
            </a:r>
            <a:r>
              <a:rPr lang="es-CO" sz="1800" dirty="0"/>
              <a:t> </a:t>
            </a:r>
            <a:r>
              <a:rPr lang="es-CO" sz="1800" dirty="0" err="1"/>
              <a:t>Programme</a:t>
            </a:r>
            <a:r>
              <a:rPr lang="es-CO" sz="1800" dirty="0"/>
              <a:t> </a:t>
            </a:r>
            <a:r>
              <a:rPr lang="es-CO" sz="1800" dirty="0" err="1"/>
              <a:t>for</a:t>
            </a:r>
            <a:r>
              <a:rPr lang="es-CO" sz="1800" dirty="0"/>
              <a:t> </a:t>
            </a:r>
            <a:r>
              <a:rPr lang="es-CO" sz="1800" dirty="0" err="1"/>
              <a:t>Youth</a:t>
            </a:r>
            <a:r>
              <a:rPr lang="es-CO" sz="1800" dirty="0"/>
              <a:t>, «AHAPPY», está destinado a reducir la vulnerabilidad al VIH y el desarrollo del sida entre jóvenes con edades comprendidas entre los 10 y 24 años. Con él, la AJAN trabaja para fomentar el desarrollo integral y el logro del máximo potencial de los jóvenes mediante la cura </a:t>
            </a:r>
            <a:r>
              <a:rPr lang="es-CO" sz="1800" dirty="0" err="1"/>
              <a:t>personalis</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Members of the Southern Africa Province (SAP) of the Society of Jesus (Jesuits) have been reaching out to the youth in a Mozambican Province following the  Cyclone </a:t>
            </a:r>
            <a:r>
              <a:rPr lang="en-US" sz="1800" dirty="0" err="1"/>
              <a:t>Idai</a:t>
            </a:r>
            <a:r>
              <a:rPr lang="en-US" sz="1800" dirty="0"/>
              <a:t>, one of the worst tropical cyclones on record to affect Africa, that ravaged parts of Mozambique, Malawi and Zimbabwe in March 2019.</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41826934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n-US" sz="1800" dirty="0"/>
              <a:t>Construction of Saint Louis University’s new Jesuit residence is finished and Jesuits missioned as professors, pastors and staff members at the University have begun moving in.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t>Kasutera</a:t>
            </a:r>
            <a:r>
              <a:rPr lang="es-CO" sz="1800" dirty="0"/>
              <a:t> es un tipo específico de </a:t>
            </a:r>
            <a:r>
              <a:rPr lang="es-CO" sz="1800" dirty="0" err="1"/>
              <a:t>wagashi</a:t>
            </a:r>
            <a:r>
              <a:rPr lang="es-CO" sz="1800" dirty="0"/>
              <a:t>. La palabra </a:t>
            </a:r>
            <a:r>
              <a:rPr lang="es-CO" sz="1800" dirty="0" err="1"/>
              <a:t>wagashi</a:t>
            </a:r>
            <a:r>
              <a:rPr lang="es-CO" sz="1800" dirty="0"/>
              <a:t> se utiliza para referirse a la confitería tradicional japonesa. Pero </a:t>
            </a:r>
            <a:r>
              <a:rPr lang="es-CO" sz="1800" dirty="0" err="1"/>
              <a:t>Kasutera</a:t>
            </a:r>
            <a:r>
              <a:rPr lang="es-CO" sz="1800" dirty="0"/>
              <a:t> no es originalmente japonés. Al igual que la tempura, fue traída a Japón por misioneros ibéricos jesuitas en la segunda mitad del siglo </a:t>
            </a:r>
            <a:r>
              <a:rPr lang="es-CO" sz="1800"/>
              <a:t>16.</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7010854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divulgaron Novitas 839 - Contrapartida 6770 a 6783 - Registro Contable 579.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enviaron las invitaciones a la XIV versión del Foro de Firmas.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272174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a:t>
            </a:r>
            <a:r>
              <a:rPr lang="es-CO" sz="1800" dirty="0" err="1"/>
              <a:t>Audire</a:t>
            </a:r>
            <a:r>
              <a:rPr lang="es-CO" sz="1800" dirty="0"/>
              <a:t>, los profesores Jenny Marlene Sosa Cardozo, Rosa Elvira Vasquez Ruiz y Luis Henry Moya Moreno, expusieron el tema Análisis del informe sobre la observancia de normas y códigos de contabilidad y auditoría por Banco Mundial, ROSC 2022.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Tendremos una nueve sesión del Seminario - Taller  Renta Persona Natural, que se realizará de forma presencial el martes 16 de agosto a las 5:00 p.m. en la sala A del auditorio Alfonso Quintana Cárdenas, S.J.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8963288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✨PROGRÁMATE vive el arte y cultura en la Ponti📸</a:t>
            </a:r>
          </a:p>
          <a:p>
            <a:r>
              <a:rPr lang="es-CO" sz="1800" dirty="0"/>
              <a:t>AGENDA CULTURAL JAVERIANA JULIO-AGOSTO.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Apreciados profesores: Queremos invitarlos a participar de nuestra convocatoria interna 020 de Apoyo a la trasferencia de contenidos creativos y culturales que busca apoyar la circulación de las obras o productos derivados de ámbitos académicos. En esta convocatoria pueden participar los profesores de planta que tengan obras o productos finalizados y listos para su transferencia.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5611368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 calcmode="lin" valueType="num">
                                      <p:cBhvr additive="base">
                                        <p:cTn id="29"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0"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bg/>
                                          </p:spTgt>
                                        </p:tgtEl>
                                        <p:attrNameLst>
                                          <p:attrName>style.visibility</p:attrName>
                                        </p:attrNameLst>
                                      </p:cBhvr>
                                      <p:to>
                                        <p:strVal val="visible"/>
                                      </p:to>
                                    </p:set>
                                    <p:anim calcmode="lin" valueType="num">
                                      <p:cBhvr additive="base">
                                        <p:cTn id="34"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6">
                                            <p:txEl>
                                              <p:pRg st="0" end="0"/>
                                            </p:txEl>
                                          </p:spTgt>
                                        </p:tgtEl>
                                        <p:attrNameLst>
                                          <p:attrName>style.visibility</p:attrName>
                                        </p:attrNameLst>
                                      </p:cBhvr>
                                      <p:to>
                                        <p:strVal val="visible"/>
                                      </p:to>
                                    </p:set>
                                    <p:anim calcmode="lin" valueType="num">
                                      <p:cBhvr additive="base">
                                        <p:cTn id="40"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1"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2000"/>
                            </p:stCondLst>
                            <p:childTnLst>
                              <p:par>
                                <p:cTn id="43" presetID="22" presetClass="entr" presetSubtype="4" fill="hold" grpId="0" nodeType="after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wipe(down)">
                                      <p:cBhvr>
                                        <p:cTn id="45" dur="500"/>
                                        <p:tgtEl>
                                          <p:spTgt spid="13"/>
                                        </p:tgtEl>
                                      </p:cBhvr>
                                    </p:animEffect>
                                  </p:childTnLst>
                                </p:cTn>
                              </p:par>
                            </p:childTnLst>
                          </p:cTn>
                        </p:par>
                        <p:par>
                          <p:cTn id="46" fill="hold">
                            <p:stCondLst>
                              <p:cond delay="2500"/>
                            </p:stCondLst>
                            <p:childTnLst>
                              <p:par>
                                <p:cTn id="47" presetID="22" presetClass="entr" presetSubtype="4" fill="hold" grpId="0"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wipe(down)">
                                      <p:cBhvr>
                                        <p:cTn id="4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 profesor, reciba un especial saludo. En el marco de la Semana de la Vida Saludable, nos complace invitarlo a participar en el servicio de Tamizaje de Voz. Actividad realizada por una fonoaudióloga, quien a través del software VOXMETRIA realiza un análisis acústico con datos precisos sobre el tono y la intensidad vocal.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Querida Comunidad Educativa Javeriana: ¡El Centro Pastoral San Francisco Javier te invita a participar en el</a:t>
            </a:r>
          </a:p>
          <a:p>
            <a:r>
              <a:rPr lang="es-CO" sz="1800" dirty="0"/>
              <a:t>Campamento Xavier, de Misión País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6756370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3" fill="hold">
                            <p:stCondLst>
                              <p:cond delay="2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2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Boletín VRI No. 136 - Convocatorias internas, otras oportunidades y más noticias de investigación, creación e innovación.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de Estudios Sociales y Culturales Pensar de la Pontificia Universidad Javeriana invita a la convocatoria del programa:</a:t>
            </a:r>
          </a:p>
          <a:p>
            <a:r>
              <a:rPr lang="es-CO" sz="1800" dirty="0"/>
              <a:t>Jóvenes Investigadores.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9730741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3" fill="hold">
                            <p:stCondLst>
                              <p:cond delay="2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2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Boletín Bibliotecas PUJ para docentes Facultad de Ciencias Económicas y Administrativas // II – 2022.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el boletín web 35, Oportunidades de Cooperación Internacional, Javeriana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2628213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participantes reciban un cordial saludo, Queremos invitarlos a participar en los ciclos de conciencia corporal que tendremos este semestre los cuales inician con la apertura de nuestro ciclo de Biodanza. Biodanza un espacio para expandir nuestros propios límites .El reto del aquí y el ahora, es habitarnos por completo, ver lo realmente importante para cada uno, lo postergado, lo no habitado. Biodanza nos invita a expandir nuestros propios límites, crear una conexión que trascienda los muros de lo que hasta hoy habíamos creído inaceptable, imposible, impensable.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 profesores y profesoras, Desde la Vicerrectoría de Investigación y la Dirección de Innovación dimos apertura a la convocatoria de Validación de Prueba de Concepto versión 2022-2, cuyo objetivo es validar la sostenibilidad de las propuestas de valor y la factibilidad de transferencia de los proyectos de innovación basados en resultados de investigación.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6729106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Undécimo informe de verificación de la implementación del Acuerdo Final de Paz en Colombia presenta los avances, retos y oportunidades sobre el proceso de implementación del Acuerdo Final. Este documento es producido por la Secretaría Técnica del Componente de Verificación Internacional (STCVI) del Acuerdo Final para la Construcción de una Paz Estable y Duradera y corresponde a los 11 meses de la implementación del mismo, comprendidos desde septiembre de 2021 a julio de 2022.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un acto público celebrado el jueves 4 de agosto, Juan Enrique Casas </a:t>
            </a:r>
            <a:r>
              <a:rPr lang="es-CO" sz="1800" dirty="0" err="1"/>
              <a:t>Rudbeck</a:t>
            </a:r>
            <a:r>
              <a:rPr lang="es-CO" sz="1800" dirty="0"/>
              <a:t>, SJ se posesionó como nuevo director nacional del Servicio Jesuita a Refugiados Colombia, una misión que busca “defender un lugar sagrado que son los derechos humanos", especialmente, en el contexto colombiano caracterizado por el desplazamiento interno y la recepción de migrantes provenientes del país hermano de Venezuela.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7614766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17144</TotalTime>
  <Words>1138</Words>
  <Application>Microsoft Office PowerPoint</Application>
  <PresentationFormat>On-screen Show (4:3)</PresentationFormat>
  <Paragraphs>55</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cp:lastModifiedBy>
  <cp:revision>1035</cp:revision>
  <dcterms:modified xsi:type="dcterms:W3CDTF">2022-08-13T23:38:36Z</dcterms:modified>
</cp:coreProperties>
</file>