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Lst>
  <p:sldSz cx="9144000" cy="6858000" type="screen4x3"/>
  <p:notesSz cx="6858000" cy="9144000"/>
  <p:custDataLst>
    <p:tags r:id="rId20"/>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67" autoAdjust="0"/>
  </p:normalViewPr>
  <p:slideViewPr>
    <p:cSldViewPr snapToGrid="0">
      <p:cViewPr varScale="1">
        <p:scale>
          <a:sx n="54" d="100"/>
          <a:sy n="54" d="100"/>
        </p:scale>
        <p:origin x="936"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21/08/2022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0855005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102123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873798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175374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5743417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18639357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32441449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22280804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135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1329710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792724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7109049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55565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4088639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778658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535657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21/08/2022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21/08/2022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21/08/2022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21/08/2022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21/08/2022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21/08/2022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21/08/2022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21/08/2022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21/08/2022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21/08/2022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21/08/2022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21/08/2022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582, 22 de agosto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el lema “Territorios en movimiento por la paz – reconociendo, resignificando, reivindicando”, este año se realizará la versión 35 de la Semana por la paz, entre el 4 y el 11 de septiembre. En el marco de este evento, el </a:t>
            </a:r>
            <a:r>
              <a:rPr lang="es-CO" sz="1800" dirty="0" err="1"/>
              <a:t>Cinep</a:t>
            </a:r>
            <a:r>
              <a:rPr lang="es-CO" sz="1800" dirty="0"/>
              <a:t>/PPP invita a un espacio de conversación sobre aprendizajes y retos para el diseño exitoso de un proceso de paz entre el gobierno de Gustavo Petro y el Ejército de Liberación Nacional -ELN-.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divulgó el Informe Campaña de Donaciones Juntos por Nuestros Estudiantes.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8749896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de Estudios Sociales y Culturales Pensar invita al evento: "Las mujeres y la población LGBTIQ+ en el informe de la Comisión de la Verdad: Presentación del capítulo de género.“ Evento organizado junto con el Centro Interdisciplinario de Estudios sobre el Desarrollo de la Universidad de los Andes (</a:t>
            </a:r>
            <a:r>
              <a:rPr lang="es-CO" sz="1800" dirty="0" err="1"/>
              <a:t>Cider</a:t>
            </a:r>
            <a:r>
              <a:rPr lang="es-CO" sz="1800" dirty="0"/>
              <a:t>) de la Universidad de Los Andes y la Comisión para el Esclarecimiento de la Verdad, la Convivencia y la No Repetición.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Dra. Ana Maria Patricia Cabanzo Villamizar – Asistente de rectoría convocó a los directores de Programa y Departamento a una reunión para definir los parámetros para el fondo de becas del programa.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418414622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¡Hoy es el último día para inscribirse al Campamento Xavier, de Misión País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los últimos seis años en Colombia se ha registrado un promedio de inversión del 0,3 por ciento del PIB en investigación y desarrollo, según datos del Banco Mundial. Este es uno de los hallazgos de un informe del Laboratorio de Economía de la Educación (LEE) de la Universidad Javeriana que analizó información sobre I+D en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01274036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padre Luis Arriaga Valenzuela, S.J., presidente de AUSJAL y rector de la Universidad Iberoamericana de México, llegó a la Universidad Javeriana invitado por el programa </a:t>
            </a:r>
            <a:r>
              <a:rPr lang="es-CO" sz="1800" dirty="0" err="1"/>
              <a:t>Cardoner</a:t>
            </a:r>
            <a:r>
              <a:rPr lang="es-CO" sz="1800" dirty="0"/>
              <a:t>. Durante su visita, que se realizó el 17 y 18 de agosto, realizó una conferencia sobre los desafíos para las universidades de América Latina. Para ello planteó las prioridades que deben atender: la excelencia integral, la internacionalización, la interculturalidad y la sustentabilidad económica y ambiental.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Pontificia Universidad Javeriana y la Universidad Pontificia Comillas presentaron el libro Conferencia Internacional de Reconciliación Ignaciana. De la crisis y el enfrentamiento a la sanación y el perdón: ¿cómo es posible la reconciliación?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90444340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Durante la madrugada del viernes 19 de agosto la policía Nacional ha irrumpido a las tres de la madrugada en la Sede Episcopal de Matagalpa, donde se encontraba cumpliendo cárcel domiciliaria Mons. Rolando Álvarez, llevándoselo por la fuerza. También se habrían llevado a ocho religiosos y un laico. Después de sacarlos fuera del edificio Episcopal, los metieron en un convoy policial.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Conferencia de Provinciales Jesuitas de América Latina y el Caribe - CPAL viene trabajando en la actualización del Proyecto Educativo Común – PEC, documento elaborado en el 2005 a través de una comisión integrada por representantes de la CPAL y sus redes educativas (Fe y Alegría, FLACSI y AUSJAL), con el aporte de los educadores jesuitas y laicos de América Latina.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77949633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Durante el encuentro del Equipo Ampliado de la CPAL, realizado en Lima en abril, la Red Solidaridad y Apostolado Indígena (RSAI) y la Red de Radios SJ de Latinoamérica y el Caribe tomaron la iniciativa de “en-red-darse” para ir implementando el PAC.2 a través del trabajo en conjunto.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Fe y Alegría: El deseo de ofrecer una educación de calidad a las personas más excluidas de la sociedad, servicios educativos de calidad a los más marginados, y ofrecer modelos de apoyo pedagógico acordes a las realidades sobre el terreno, son por tanto los pilares que nos permiten ayudar a la población a resolver sus propios problemas.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19726958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Loyola </a:t>
            </a:r>
            <a:r>
              <a:rPr lang="es-CO" sz="1800" dirty="0" err="1"/>
              <a:t>Institute</a:t>
            </a:r>
            <a:r>
              <a:rPr lang="es-CO" sz="1800" dirty="0"/>
              <a:t> </a:t>
            </a:r>
            <a:r>
              <a:rPr lang="es-CO" sz="1800" dirty="0" err="1"/>
              <a:t>of</a:t>
            </a:r>
            <a:r>
              <a:rPr lang="es-CO" sz="1800" dirty="0"/>
              <a:t> Business </a:t>
            </a:r>
            <a:r>
              <a:rPr lang="es-CO" sz="1800" dirty="0" err="1"/>
              <a:t>Administration</a:t>
            </a:r>
            <a:r>
              <a:rPr lang="es-CO" sz="1800" dirty="0"/>
              <a:t> (LIBA – Instituto Loyola de Administración de Empresas), de la Provincia jesuita de Chennai (CEN), una de las principales escuelas de empresariales de la India, aplica las Preferencias Apostólicas Universales (PAU), en particular, «caminar con los pobres, los parias del mundo, aquellos cuya dignidad ha sido violada, en una misión de reconciliación y justicia».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desarrollo de alianzas ha sido un componente esencial del crecimiento de los esfuerzos contra el racismo en San Francisco Javier. La colaboración con el arciprestazgo del norte de la ciudad, que incluye la mayor parte de las parroquias de mayoría negra de Saint Louis, y con su Comité de Relaciones Interraciales ha llevado a una mayor conciencia de la rica historia de los católicos afroamericanos y sirve para garantizar la rendición de cuentas por parte de la Iglesia del Colegio hacia la comunidad en general.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33970428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Ese lugar, situado en pleno centro de Zagreb, es el Centro Católico de Estudiantes (</a:t>
            </a:r>
            <a:r>
              <a:rPr lang="es-CO" sz="1800" dirty="0" err="1"/>
              <a:t>Studentski</a:t>
            </a:r>
            <a:r>
              <a:rPr lang="es-CO" sz="1800" dirty="0"/>
              <a:t> </a:t>
            </a:r>
            <a:r>
              <a:rPr lang="es-CO" sz="1800" dirty="0" err="1"/>
              <a:t>katolički</a:t>
            </a:r>
            <a:r>
              <a:rPr lang="es-CO" sz="1800" dirty="0"/>
              <a:t> </a:t>
            </a:r>
            <a:r>
              <a:rPr lang="es-CO" sz="1800" dirty="0" err="1"/>
              <a:t>centar</a:t>
            </a:r>
            <a:r>
              <a:rPr lang="es-CO" sz="1800" dirty="0"/>
              <a:t> Palma - SKAC). Casi todos los estudiantes y jóvenes de Zagreb conocen este lugar donde pueden comprometerse, ayudar a los necesitados y conocer gente nueva. A través de un enfoque holístico en los diferentes programas que se ofrecen, los jóvenes se preparan para responder adecuadamente a los retos de la vida. De este modo, participan activamente en la reconstrucción de la sociedad croata y, sobre todo, se acercan a Dios. Aprenden a buscarlo y a encontrarlo en todo.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medio de nuestro mundo moderno globalizado, los jesuitas estamos llamados a mostrar el camino hacia Dios mediante los Ejercicios Espirituales y el discernimiento; este es la primera de nuestras Preferencias Apostólicas Universales (PAU). Intentamos hacerlo para las personas que no solo están apegadas al materialismo mundano, sino también al egocentrismo. Sin embargo, necesitamos aplicar esta herencia ignaciana a través de formas adecuadas en un contexto de </a:t>
            </a:r>
            <a:r>
              <a:rPr lang="es-CO" sz="1800"/>
              <a:t>inculturación.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41622478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2" presetClass="entr" presetSubtype="4" fill="hold" grpId="0" nodeType="afterEffect">
                                  <p:stCondLst>
                                    <p:cond delay="0"/>
                                  </p:stCondLst>
                                  <p:childTnLst>
                                    <p:set>
                                      <p:cBhvr>
                                        <p:cTn id="29" dur="1" fill="hold">
                                          <p:stCondLst>
                                            <p:cond delay="0"/>
                                          </p:stCondLst>
                                        </p:cTn>
                                        <p:tgtEl>
                                          <p:spTgt spid="6">
                                            <p:bg/>
                                          </p:spTgt>
                                        </p:tgtEl>
                                        <p:attrNameLst>
                                          <p:attrName>style.visibility</p:attrName>
                                        </p:attrNameLst>
                                      </p:cBhvr>
                                      <p:to>
                                        <p:strVal val="visible"/>
                                      </p:to>
                                    </p:set>
                                    <p:anim calcmode="lin" valueType="num">
                                      <p:cBhvr additive="base">
                                        <p:cTn id="3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1"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6">
                                            <p:txEl>
                                              <p:pRg st="0" end="0"/>
                                            </p:txEl>
                                          </p:spTgt>
                                        </p:tgtEl>
                                        <p:attrNameLst>
                                          <p:attrName>style.visibility</p:attrName>
                                        </p:attrNameLst>
                                      </p:cBhvr>
                                      <p:to>
                                        <p:strVal val="visible"/>
                                      </p:to>
                                    </p:set>
                                    <p:anim calcmode="lin" valueType="num">
                                      <p:cBhvr additive="base">
                                        <p:cTn id="36"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7"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2000"/>
                            </p:stCondLst>
                            <p:childTnLst>
                              <p:par>
                                <p:cTn id="39" presetID="22" presetClass="entr" presetSubtype="4" fill="hold" grpId="0" nodeType="after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wipe(down)">
                                      <p:cBhvr>
                                        <p:cTn id="41" dur="500"/>
                                        <p:tgtEl>
                                          <p:spTgt spid="13"/>
                                        </p:tgtEl>
                                      </p:cBhvr>
                                    </p:animEffect>
                                  </p:childTnLst>
                                </p:cTn>
                              </p:par>
                            </p:childTnLst>
                          </p:cTn>
                        </p:par>
                        <p:par>
                          <p:cTn id="42" fill="hold">
                            <p:stCondLst>
                              <p:cond delay="2500"/>
                            </p:stCondLst>
                            <p:childTnLst>
                              <p:par>
                                <p:cTn id="43" presetID="22" presetClass="entr" presetSubtype="4" fill="hold" grpId="0" nodeType="after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down)">
                                      <p:cBhvr>
                                        <p:cTn id="4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840 - Contrapartida 6784 a 6791 - Registro Contable 581.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✨PROGRÁMATE vive el arte y cultura en la Ponti📸AGENDA CULTURAL JAVERIANA JULIO-AGOSTO.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272174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Avanzó a la tercera sesión la Cátedra itinerante de ética profesional Juan José Amézquita Piar, así como las reuniones de los respectivos profesores.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Podcast Red Voces Javerianas - Por una comunidad más inclusiva y respetuosa de la diversidad.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954526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Actualícese el profesor Hernando Bermúdez Gómez contestó algunas preguntas sobre la propuesta de reforma legal a la revisoría fiscal.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Universidad de la Gran Colombia fue readmitida a la Red para la formación en revisoría fiscal.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400695729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Atentos saludos apreciados profesores, estudiantes, directivas, invitados e interesados en nuestra Bienal. Nos complace invitarles a que integren este programa sobre los DIÁLOGOS EN TORNO AL ACUERDO DE PAZ del 30 de agosto al 1 de septiembre 2022 en la Pontificia Universidad Javeriana.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Apreciados miembros de la Comunidad Educativa Javeriana reciban un especial saludo. En el marco de las actividades previas de la XIV Jornada de Reflexión Universitaria la cual se desarrolla alrededor de la transformación digital, en esta ocasión presentamos el proyecto “ITER - Hacia una nueva gestión”, liderado por la Secretaría General, con alcance para Sede Central y la Seccional de Cali. Lo invitamos a participar en la fase de preparación de la XIV JRU respondiendo unas preguntas que acompañan el video. De esta manera, todos podremos aportar en la construcción y el despliegue de esta importante opción Javeriana que espera constituirse en dimensión diferenciadora de nuestro proyecto educativo institucional.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0759819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la Conferencia Inaugural Semana de la Vida Saludable 2022: Martes 16 de agosto 3:00 P.M. Auditorio Alfonso Quintana S. J.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¿Sabes cuál es la apuesta de 🌲🍂sostenibilidad ambiental ♻️🌱🌳de nuestro campus? </a:t>
            </a:r>
          </a:p>
          <a:p>
            <a:r>
              <a:rPr lang="es-CO" sz="1800" dirty="0"/>
              <a:t>🍃 Si deseas conocerla, 🙋🏻 inscríbete en este circuito en el que despertarás el ❤️orgullo ❤️ de estar en una universidad que cuida la casa común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7637303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3" fill="hold">
                            <p:stCondLst>
                              <p:cond delay="2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2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semana pasada se realizó la Jornada de aclaración de dudas Convocatoria San Francisco Javier.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Desde el Centro Pastoral San Francisco Javier te invitamos a participar del itinerario de formación Montmartre, herramientas para servir mejor.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8493812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Este año la Asistencia para la Creación Artística está organizando el V Encuentro Javeriano de Arte y Creatividad, que en esta ocasión lleva el nombre de Expresiones de la creación: cruces, diversidad y convergencia y se llevará a cabo del 12 al 15 de septiembre.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 profesores y profesoras, Desde la Vicerrectoría de Investigación y la Dirección de Innovación dimos apertura a la convocatoria de Validación de Prueba de Concepto versión 2022-2, cuyo objetivo es validar la sostenibilidad de las propuestas de valor y la factibilidad de transferencia de los proyectos de innovación basados en resultados de investigación.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4390120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10000"/>
          </a:bodyPr>
          <a:lstStyle/>
          <a:p>
            <a:r>
              <a:rPr lang="es-CO" sz="1800" dirty="0"/>
              <a:t>❤ Que el arte se apodere de ti ❤ Oferta para docentes y administrativos PUJ.</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10000"/>
          </a:bodyPr>
          <a:lstStyle/>
          <a:p>
            <a:r>
              <a:rPr lang="es-CO" sz="1800" dirty="0"/>
              <a:t>Por ello, la Universidad resalta la importancia del informe elaborado por la Comisión para el Esclarecimiento de la Verdad, la Convivencia y la No Repetición (en corto Comisión de la Verdad), y emprende con entusiasmo un proceso amplio y diverso de diálogo y de reflexión crítica sobre este informe y sus recomendaciones. Con este proceso, y obrando de acuerdo con nuestra naturaleza universitaria que centra su actividad en los ejercicios del conocimiento, buscaremos conocer a fondo los resultados del informe, sensibilizar a la comunidad educativa sobre la gravedad de los hechos y de la dinámica de violencia ocurrida en el país en las últimas décadas, reflexionar críticamente sobre su contenido, y aportar a la construcción de rutas y mecanismos que permitan prevenir que ocurran nuevos hechos de violencia, y avancemos en la reconciliación y en la búsqueda de un país en paz.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8640753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17222</TotalTime>
  <Words>1722</Words>
  <Application>Microsoft Office PowerPoint</Application>
  <PresentationFormat>On-screen Show (4:3)</PresentationFormat>
  <Paragraphs>69</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cp:lastModifiedBy>
  <cp:revision>1038</cp:revision>
  <dcterms:modified xsi:type="dcterms:W3CDTF">2022-08-21T20:56:26Z</dcterms:modified>
</cp:coreProperties>
</file>