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Lst>
  <p:sldSz cx="9144000" cy="6858000" type="screen4x3"/>
  <p:notesSz cx="6858000" cy="9144000"/>
  <p:custDataLst>
    <p:tags r:id="rId2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67" autoAdjust="0"/>
  </p:normalViewPr>
  <p:slideViewPr>
    <p:cSldViewPr snapToGrid="0">
      <p:cViewPr varScale="1">
        <p:scale>
          <a:sx n="54" d="100"/>
          <a:sy n="54" d="100"/>
        </p:scale>
        <p:origin x="93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27/08/2022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6858048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0685359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2754963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602980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4326613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39627198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8122736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20656262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36029869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290839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135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855440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369948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803067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3277180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6376242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9213625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712213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27/08/2022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27/08/2022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27/08/2022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27/08/2022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27/08/2022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27/08/2022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27/08/2022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27/08/2022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27/08/2022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27/08/2022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27/08/2022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27/08/2022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583, 29 de agosto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de Estudios Sociales y Culturales Pensar de la Pontificia Universidad Javeriana invita a la convocatoria del programa: Jóvenes Investigadores. Cierre de inscripciones próximo martes 30 de agosto.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¡Fotografía, música, danza, modelado, cerámica, escritura creativa y más! 🌈 Laboratorios Culturales en tu facultad 🌈 Experimenta en talleres de 8 sesiones orientados a la exploración artística desde las características y particularidades de tu facultad y carrera.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0351718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Director del Departamento – Profesor Braulio A. Rodríguez Castro, asistió a una reunión convocada por la Profesora María Angélica Farfan en la que también participó la Profesora Mary </a:t>
            </a:r>
            <a:r>
              <a:rPr lang="es-CO" sz="1800" dirty="0" err="1"/>
              <a:t>Anali</a:t>
            </a:r>
            <a:r>
              <a:rPr lang="es-CO" sz="1800" dirty="0"/>
              <a:t> Vera Colina de la Universidad Nacional, para conversar sobre el Congreso Global en Contabilidad y Finanzas que se realizará con nuestro apoyo en el mes de octubre.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la reunión de empalme entre el profesor Fernando Salazar y  el profesor </a:t>
            </a:r>
            <a:r>
              <a:rPr lang="es-CO" sz="1800" dirty="0" err="1"/>
              <a:t>Medhat</a:t>
            </a:r>
            <a:r>
              <a:rPr lang="es-CO" sz="1800" dirty="0"/>
              <a:t> </a:t>
            </a:r>
            <a:r>
              <a:rPr lang="es-CO" sz="1800" dirty="0" err="1"/>
              <a:t>Endrawes</a:t>
            </a:r>
            <a:r>
              <a:rPr lang="es-CO" sz="1800" dirty="0"/>
              <a:t>, quien asumirá el cargo de nuevo editor de la revista Cuadernos de Contabilidad a partir del mes de septiembre, a la reunión también asistieron Johanna Cordero – Asistente de Cuadernos de Contabilidad y la profesora Alba Rocío Carvajal</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7119954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AUDIRE se expuso el tema “Desafíos empresariales y patrimoniales del proyecto de reforma tributaria”  por los profesores Nathaly Alejandra Higuera Rodríguez , Lucero Tellez Hernandez y Cesar Evelio Anzola Aguilar.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Cuatro de los cinco ganadores de la convocatoria I – 2022 de las becas Colombia Biodiversa son estudiantes de la Universidad Javeriana, uno de pregrado y tres de maestría.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8301369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edificio de laboratorios de Ingeniería de la Javeriana fue la sede donde el pasado 18 de agosto se reunieron empresarios de la industria aeronáutica, representantes del gobierno actual y académicos para conversar sobre el potencial que tiene Colombia para convertirse en productor de combustibles sostenibles de aviación e identificar sus fortalezas y obstáculos a enfrentar en cada eslabón de la cadena de producción.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premio “Regalías bien invertidas 2022” fue entregado, el pasado 9 de agosto, al proyecto </a:t>
            </a:r>
            <a:r>
              <a:rPr lang="es-CO" sz="1800" dirty="0" err="1"/>
              <a:t>Implementación</a:t>
            </a:r>
            <a:r>
              <a:rPr lang="es-CO" sz="1800" dirty="0"/>
              <a:t> de la plataforma </a:t>
            </a:r>
            <a:r>
              <a:rPr lang="es-CO" sz="1800" dirty="0" err="1"/>
              <a:t>científica</a:t>
            </a:r>
            <a:r>
              <a:rPr lang="es-CO" sz="1800" dirty="0"/>
              <a:t> y </a:t>
            </a:r>
            <a:r>
              <a:rPr lang="es-CO" sz="1800" dirty="0" err="1"/>
              <a:t>tecnológica</a:t>
            </a:r>
            <a:r>
              <a:rPr lang="es-CO" sz="1800" dirty="0"/>
              <a:t> para la </a:t>
            </a:r>
            <a:r>
              <a:rPr lang="es-CO" sz="1800" dirty="0" err="1"/>
              <a:t>obtención</a:t>
            </a:r>
            <a:r>
              <a:rPr lang="es-CO" sz="1800" dirty="0"/>
              <a:t> de </a:t>
            </a:r>
            <a:r>
              <a:rPr lang="es-CO" sz="1800" dirty="0" err="1"/>
              <a:t>Fitomedicamentos</a:t>
            </a:r>
            <a:r>
              <a:rPr lang="es-CO" sz="1800" dirty="0"/>
              <a:t> antitumorales, desarrollado entre la Secretaría de Salud y la Universidad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41290269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Recientemente la Universidad Javeriana anunció una serie de cursos gratuitos virtuales por medio de su programa de cursos en línea masivos y abiertos (</a:t>
            </a:r>
            <a:r>
              <a:rPr lang="es-CO" sz="1800" dirty="0" err="1"/>
              <a:t>Mooc</a:t>
            </a:r>
            <a:r>
              <a:rPr lang="es-CO" sz="1800" dirty="0"/>
              <a:t>, por sus siglas en inglés), llamado </a:t>
            </a:r>
            <a:r>
              <a:rPr lang="es-CO" sz="1800" dirty="0" err="1"/>
              <a:t>JaverianaX</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56 religiosos, laicos y educadores de Argentina, Bolivia, Colombia, Costa Rica, Cuba, Ecuador, El Salvador, México, Nicaragua, Perú, Uruguay y Venezuela, comenzaron el Diplomado Decisiones y acciones educativas para la implementación del Pacto Educativo Global, el pasado 5 de julio.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82183969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Carta AUSJAL </a:t>
            </a:r>
            <a:r>
              <a:rPr lang="es-CO" sz="1800" dirty="0" err="1"/>
              <a:t>Nº</a:t>
            </a:r>
            <a:r>
              <a:rPr lang="es-CO" sz="1800" dirty="0"/>
              <a:t> 52: En red entre nosotros, así como con muchas otras y otros.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 urgente, por tanto, discernir qué tipo de persona imaginamos como fruto de la experiencia universitaria que proponemos. He aquí la materia central de nuestro discernimiento. El ser humano necesita darle sentido a su vida y a sus acciones..."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34460387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la presentación de la 'Cátedra Universitaria </a:t>
            </a:r>
            <a:r>
              <a:rPr lang="es-CO" sz="1800" dirty="0" err="1"/>
              <a:t>Panamazónica</a:t>
            </a:r>
            <a:r>
              <a:rPr lang="es-CO" sz="1800" dirty="0"/>
              <a:t>: Claudio </a:t>
            </a:r>
            <a:r>
              <a:rPr lang="es-CO" sz="1800" dirty="0" err="1"/>
              <a:t>Hummes</a:t>
            </a:r>
            <a:r>
              <a:rPr lang="es-CO" sz="1800" dirty="0"/>
              <a:t>', el Rector @IBERO_mx  afirma que el modelo económico dominante es excluyente y explotador de los ecosistemas bajo resguardo de los pueblos originarios. El diagnóstico está en la #Encíclica </a:t>
            </a:r>
            <a:r>
              <a:rPr lang="es-CO" sz="1800" dirty="0" err="1"/>
              <a:t>Laudato</a:t>
            </a:r>
            <a:r>
              <a:rPr lang="es-CO" sz="1800" dirty="0"/>
              <a:t> si'</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Cinep</a:t>
            </a:r>
            <a:r>
              <a:rPr lang="es-CO" sz="1800" dirty="0"/>
              <a:t>: El 24 de agosto del 2020, en el contexto del aislamiento social preventivo decretado para evitar la propagación del COVID-19, fue asesinado en Cartagena, a manos de la policía, el joven Harold Morales Payares, un futbolista de 17 años habitante del barrio San Francisco. Este crimen pretendió ser encubierto como un procedimiento policial en medio de un enfrentamiento entre pandillas.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4667497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los últimos días se ha sumado un nuevo elemento de preocupación frente al autoritarismo del presidente Daniel Ortega en Nicaragua: la detención del obispo Rolando Álvarez y la clausura de otras 100 organizaciones de la sociedad civil (una cifra que asciende a los 1500 organismos clausurados desde el 2018).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el apoyo de la Escuela Virtual Fe y Alegría, la comisión de protección de la niñez y adolescencia ha diseñado un curso virtual que tiene como propósito fortalecer las acciones tendientes a la protección infantil organizacional que cada Fe y Alegría realiza con pertinencia a su contexto, como producto de esta experiencia se espera actualizar la política de protección de la niñez y adolescencia del Movimiento de Educación popular y promoción social.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29066611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Caravana por la Hospitalidad es un recorrido continental para la promoción de una cultura de acogida y encuentro. En este recorrido va haciendo paradas en comunidades y ciudades de la región que reciben a poblaciones migrantes, refugiadas y desplazadas. Esta Caravana es una acción itinerante de la Red Jesuita con Migrantes en América Latina y el Caribe (RJM-LAC), en articulación con los Servicios Jesuitas a Migrantes y a Refugiados (JRS, SJM, SJMR, Encuentros) y demás obras e instituciones presentes en cada país de la región, las cuales acompañan a las personas forzadas a migrar.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FLACSI participa en programa de mentoría a colegios en Ciudadanía Global Se trata del programa de Mentoría en Compromiso Global Ignaciano (I-GEM por sus siglas en inglés), una iniciativa de la Red de Escuelas Jesuitas de Norteamérica (</a:t>
            </a:r>
            <a:r>
              <a:rPr lang="es-CO" sz="1800" dirty="0" err="1"/>
              <a:t>Jesuit</a:t>
            </a:r>
            <a:r>
              <a:rPr lang="es-CO" sz="1800" dirty="0"/>
              <a:t> </a:t>
            </a:r>
            <a:r>
              <a:rPr lang="es-CO" sz="1800" dirty="0" err="1"/>
              <a:t>Schools</a:t>
            </a:r>
            <a:r>
              <a:rPr lang="es-CO" sz="1800" dirty="0"/>
              <a:t> Network - JSN) que busca promover una mayor conciencia y aumento de las perspectivas globales a través de la vinculación cercana entre colegios pares: los mentores y los aprendices.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11951387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protección de los niños, niñas y adolescentes es una prioridad absoluta para Fe y Alegría, como Movimiento vinculado a la educación y la transformación social. Garantizar espacios libres de cualquier tipo de violencia es imperativo. En este sentido, la Federación Internacional de Fe y Alegría creó una comisión técnica, coordinada por Blanca Gutiérrez de Guatemala, para acompañar a los países en la actualización o formulación de políticas de prevención, adecuadas a las legislaciones nacionales y a los estándares internacionales.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Conocí a </a:t>
            </a:r>
            <a:r>
              <a:rPr lang="es-CO" sz="1800" dirty="0" err="1"/>
              <a:t>SreyTot</a:t>
            </a:r>
            <a:r>
              <a:rPr lang="es-CO" sz="1800" dirty="0"/>
              <a:t> un sábado a principios de 2016. Era una trabajadora de la confección en el polígono industrial de </a:t>
            </a:r>
            <a:r>
              <a:rPr lang="es-CO" sz="1800" dirty="0" err="1"/>
              <a:t>TuolPongro</a:t>
            </a:r>
            <a:r>
              <a:rPr lang="es-CO" sz="1800" dirty="0"/>
              <a:t>. «En nuestra fábrica no podemos ir al baño cuando queremos». Y añadió: «Nos despiden si no hacemos horas extras». Respondí enfadado. «¿Qué? No pueden hacer eso. ¡Es una violación de los derechos humanos! Ve a denunciarlo al sindicato». Cerrando los ojos con fuerza, giró la cabeza y replicó: «Padre, no tiene ni idea de lo que pasa en una fábrica».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26590112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divulgaron Novitas 841 - Contrapartida 6792 a 6805 - Registro Contable 582.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Decanos, Directores de Departamento, Directores de Carrera y Directores de Institutos, Reciban un cordial saludo, Me es grato comunicarles que, a partir del 19 de agosto de 2022, Estefanía Santos Betancur (Contadora javeriana) es nuestra nueva Coordinadora de Convenios Internacionales. Estefanía ya hacia parte del equipo, de la Dirección de Asuntos Internacionales, y nos apoyaba en los temas relacionados con la movilidad internacional entrante y la movilidad en modalidad de Doble Titulación.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272174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Hola a todos Desde el departamento de administración de empresas se ha adquirido el acceso a la base de datos CARMA (</a:t>
            </a:r>
            <a:r>
              <a:rPr lang="es-CO" sz="1800" dirty="0" err="1"/>
              <a:t>Consortium</a:t>
            </a:r>
            <a:r>
              <a:rPr lang="es-CO" sz="1800" dirty="0"/>
              <a:t> </a:t>
            </a:r>
            <a:r>
              <a:rPr lang="es-CO" sz="1800" dirty="0" err="1"/>
              <a:t>for</a:t>
            </a:r>
            <a:r>
              <a:rPr lang="es-CO" sz="1800" dirty="0"/>
              <a:t> </a:t>
            </a:r>
            <a:r>
              <a:rPr lang="es-CO" sz="1800" dirty="0" err="1"/>
              <a:t>the</a:t>
            </a:r>
            <a:r>
              <a:rPr lang="es-CO" sz="1800" dirty="0"/>
              <a:t> </a:t>
            </a:r>
            <a:r>
              <a:rPr lang="es-CO" sz="1800" dirty="0" err="1"/>
              <a:t>Advancement</a:t>
            </a:r>
            <a:r>
              <a:rPr lang="es-CO" sz="1800" dirty="0"/>
              <a:t> </a:t>
            </a:r>
            <a:r>
              <a:rPr lang="es-CO" sz="1800" dirty="0" err="1"/>
              <a:t>of</a:t>
            </a:r>
            <a:r>
              <a:rPr lang="es-CO" sz="1800" dirty="0"/>
              <a:t> </a:t>
            </a:r>
            <a:r>
              <a:rPr lang="es-CO" sz="1800" dirty="0" err="1"/>
              <a:t>Research</a:t>
            </a:r>
            <a:r>
              <a:rPr lang="es-CO" sz="1800" dirty="0"/>
              <a:t> </a:t>
            </a:r>
            <a:r>
              <a:rPr lang="es-CO" sz="1800" dirty="0" err="1"/>
              <a:t>Methods</a:t>
            </a:r>
            <a:r>
              <a:rPr lang="es-CO" sz="1800" dirty="0"/>
              <a:t> and </a:t>
            </a:r>
            <a:r>
              <a:rPr lang="es-CO" sz="1800" dirty="0" err="1"/>
              <a:t>Analysis</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de Estudios Sociales y Culturales Pensar extiende la invitación al Taller: Propuestas de la Sociedad Civil para la Implementación de las Recomendaciones de la Comisión de la Verdad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6072073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✨PROGRÁMATE vive el arte y cultura en la Ponti📸AGENDA CULTURAL JAVERIANA JULIO-AGOSTO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 TE PIERDAS HOY Vive una mezcla de lo ancestral con lo actual en un concierto lleno de sabor, bullerengue y música del caribe colombiano con TONADA.🌴Te invitamos a dejarte llevar por el relevo generacional de la música tradicional del Caribe Colombiano, en especial del Bullerengue. ¡Bienvenidos y bienvenidas a </a:t>
            </a:r>
            <a:r>
              <a:rPr lang="es-CO" sz="1800" dirty="0" err="1"/>
              <a:t>Bullerenguear</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64657300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Buenas Tardes: Les adjunto cordial invitación a la Conferencia Impacto de la reforma tributaria como instrumento de control y recaudo, que se realizará de manera presencial, el martes 30 de agosto a las 6:00 p.m.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Secretaría General publicó unas Orientaciones para la Firma digital en Correos Electrónicos.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41786628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inició una nueva campaña de donaciones </a:t>
            </a:r>
            <a:r>
              <a:rPr lang="es-CO" sz="1800" dirty="0" err="1"/>
              <a:t>pro-becas</a:t>
            </a:r>
            <a:r>
              <a:rPr lang="es-CO" sz="1800" dirty="0"/>
              <a:t> estudiantes con dificultades económicas.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Inscríbete en el Laboratorio Cultural de Escritura Creativa: Testimonio y Giros de Trama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4865939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Cordial saludo profesores y profesoras, En el marco de la Convocatoria de Validación de Prueba de Concepto versión 2022-2, los invitamos a la Charla-taller Diseñando la propuesta de valor a través de la cuál podrán apropiar herramientas para definir usuarios, atributos y ventajas clave de los desarrollos de investigación que serán vitales para el éxito en las validaciones que requiere la convocatoria.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profesores y profesoras: Reciban un cordial saludo. Desde la Vicerrectoría de Investigación, con el liderazgo de la Dirección de Innovación y la Dirección Jurídica, le invitamos a participar en las actividades previstas en el marco de la estrategia de divulgación de las Directrices de propiedad intelectual en la Universidad. En esta ocasión, estas actividades conducirán a la celebración de la quinta versión del Día P o Día de la Propiedad intelectual, jornada que tiene como propósito la promoción de la propiedad intelectual en el Ecosistema Javeriano de Innovación y Emprendimiento.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6549079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Tenemos una oferta creada especialmente para ti 💥LABORATORIOS CULTURALES EN TU FACULTAD El arte de experimentar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Invitación desde la Maestría en Estudios Críticos de las Migraciones Contemporáneas. 26 de agosto - 8:00 a.m. </a:t>
            </a:r>
            <a:r>
              <a:rPr lang="es-CO" sz="1800" dirty="0" err="1"/>
              <a:t>Force</a:t>
            </a:r>
            <a:r>
              <a:rPr lang="es-CO" sz="1800" dirty="0"/>
              <a:t> </a:t>
            </a:r>
            <a:r>
              <a:rPr lang="es-CO" sz="1800" dirty="0" err="1"/>
              <a:t>Migration</a:t>
            </a:r>
            <a:r>
              <a:rPr lang="es-CO" sz="1800" dirty="0"/>
              <a:t>: </a:t>
            </a:r>
            <a:r>
              <a:rPr lang="es-CO" sz="1800" dirty="0" err="1"/>
              <a:t>Academic</a:t>
            </a:r>
            <a:r>
              <a:rPr lang="es-CO" sz="1800" dirty="0"/>
              <a:t> </a:t>
            </a:r>
            <a:r>
              <a:rPr lang="es-CO" sz="1800" dirty="0" err="1"/>
              <a:t>networking</a:t>
            </a:r>
            <a:r>
              <a:rPr lang="es-CO" sz="1800" dirty="0"/>
              <a:t> and </a:t>
            </a:r>
            <a:r>
              <a:rPr lang="es-CO" sz="1800" dirty="0" err="1"/>
              <a:t>Coproduction</a:t>
            </a:r>
            <a:r>
              <a:rPr lang="es-CO" sz="1800" dirty="0"/>
              <a:t> Nuevas direcciones en los estudios </a:t>
            </a:r>
            <a:r>
              <a:rPr lang="es-CO" sz="1800" dirty="0" err="1"/>
              <a:t>afrodiaspóricos</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40904892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poder femenino se toma VIERNES AL ATARDECER-  Concierto Cata </a:t>
            </a:r>
            <a:r>
              <a:rPr lang="es-CO" sz="1800" dirty="0" err="1"/>
              <a:t>Raybaud</a:t>
            </a:r>
            <a:r>
              <a:rPr lang="es-CO" sz="1800" dirty="0"/>
              <a:t> en compañía de </a:t>
            </a:r>
            <a:r>
              <a:rPr lang="es-CO" sz="1800" dirty="0" err="1"/>
              <a:t>Mª</a:t>
            </a:r>
            <a:r>
              <a:rPr lang="es-CO" sz="1800" dirty="0"/>
              <a:t> Cristina Plata.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promulgó la  Circular 011 de 2022 Orientaciones para el ajuste a la parametrización de los cuadernos de evaluación de asignaturas.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1210239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18377</TotalTime>
  <Words>1765</Words>
  <Application>Microsoft Office PowerPoint</Application>
  <PresentationFormat>On-screen Show (4:3)</PresentationFormat>
  <Paragraphs>76</Paragraphs>
  <Slides>19</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cp:lastModifiedBy>
  <cp:revision>1040</cp:revision>
  <dcterms:modified xsi:type="dcterms:W3CDTF">2022-08-28T16:21:16Z</dcterms:modified>
</cp:coreProperties>
</file>