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7" r:id="rId17"/>
    <p:sldId id="276" r:id="rId18"/>
    <p:sldId id="278" r:id="rId19"/>
    <p:sldId id="279" r:id="rId20"/>
    <p:sldId id="280" r:id="rId21"/>
    <p:sldId id="281" r:id="rId22"/>
    <p:sldId id="282" r:id="rId23"/>
    <p:sldId id="283" r:id="rId24"/>
  </p:sldIdLst>
  <p:sldSz cx="9144000" cy="6858000" type="screen4x3"/>
  <p:notesSz cx="6858000" cy="9144000"/>
  <p:custDataLst>
    <p:tags r:id="rId26"/>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67" autoAdjust="0"/>
  </p:normalViewPr>
  <p:slideViewPr>
    <p:cSldViewPr snapToGrid="0">
      <p:cViewPr varScale="1">
        <p:scale>
          <a:sx n="54" d="100"/>
          <a:sy n="54" d="100"/>
        </p:scale>
        <p:origin x="93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4/09/2022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1354545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7594486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1967807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951139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3307509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6189334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7318777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31838555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35924833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138452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1353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20</a:t>
            </a:fld>
            <a:endParaRPr lang="es-CO"/>
          </a:p>
        </p:txBody>
      </p:sp>
    </p:spTree>
    <p:extLst>
      <p:ext uri="{BB962C8B-B14F-4D97-AF65-F5344CB8AC3E}">
        <p14:creationId xmlns:p14="http://schemas.microsoft.com/office/powerpoint/2010/main" val="14782758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21</a:t>
            </a:fld>
            <a:endParaRPr lang="es-CO"/>
          </a:p>
        </p:txBody>
      </p:sp>
    </p:spTree>
    <p:extLst>
      <p:ext uri="{BB962C8B-B14F-4D97-AF65-F5344CB8AC3E}">
        <p14:creationId xmlns:p14="http://schemas.microsoft.com/office/powerpoint/2010/main" val="40000081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22</a:t>
            </a:fld>
            <a:endParaRPr lang="es-CO"/>
          </a:p>
        </p:txBody>
      </p:sp>
    </p:spTree>
    <p:extLst>
      <p:ext uri="{BB962C8B-B14F-4D97-AF65-F5344CB8AC3E}">
        <p14:creationId xmlns:p14="http://schemas.microsoft.com/office/powerpoint/2010/main" val="33265631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23</a:t>
            </a:fld>
            <a:endParaRPr lang="es-CO"/>
          </a:p>
        </p:txBody>
      </p:sp>
    </p:spTree>
    <p:extLst>
      <p:ext uri="{BB962C8B-B14F-4D97-AF65-F5344CB8AC3E}">
        <p14:creationId xmlns:p14="http://schemas.microsoft.com/office/powerpoint/2010/main" val="1123410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151055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16824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0812808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40246119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3111447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0339482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64258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4/09/2022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4/09/2022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4/09/2022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4/09/2022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4/09/2022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4/09/2022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4/09/2022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4/09/2022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4/09/2022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4/09/2022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4/09/2022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4/09/2022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twitter.com/hashtag/CartaAUSJAL?src=hashtag_click"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www.javeriana.edu.co/recursosdb/20125/720078/CALENDARIO-GENERAL-2023-PUJ.pdf"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a:t>Número 584, </a:t>
            </a:r>
            <a:r>
              <a:rPr lang="es-CO" dirty="0"/>
              <a:t>5 de septiembre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Ingreso al Departamento la Profesora Yully Marcela Sepulveda Alzate.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¡Llegó septiembre con toda! Consulta nuestro boletín de egresados para el mes.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0156323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7 al 9 de septiembre próximo, en la Universidad de la Amazonia - Florencia, Caquetá, se realizará el Simposio sobre los aportes universitarios y las alianzas intersectoriales en las dinámicas regionales de la Amazonía. La Pontificia Universidad Javeriana y la Universidad de la Amazonía, sede Florencia, han unido esfuerzos para organizar este evento académico en el territorio, de forma presencial, convocando a las universidades del país y también a diversos actores regionales de Leticia, Florencia, Solano, Vistahermosa, La Macarena y Mitú.</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Este espacio busca promover un espacio de investigación, formación, información y documentación sobre la Gestión Integrada de Recursos Hídricos, donde se facilite la colaboración entre investigadores y cuerpo académico de alto nivel y reconocimiento internacional de las universidades Javeriana y Piloto, y otras instituciones de Colombia e internacionales..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2954383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“Puro cuento” es una </a:t>
            </a:r>
            <a:r>
              <a:rPr lang="es-CO" sz="1800" dirty="0" err="1"/>
              <a:t>narratón</a:t>
            </a:r>
            <a:r>
              <a:rPr lang="es-CO" sz="1800" dirty="0"/>
              <a:t> en la que se invita a los estudiantes universitarios de pregrado en Bogotá a escribir un cuento corto a varias manos. Desde el Centro Ático de la Pontificia Universidad Javeriana se pretende consolidar el ejercicio de la escritura mediante el desarrollo de la </a:t>
            </a:r>
            <a:r>
              <a:rPr lang="es-CO" sz="1800" dirty="0" err="1"/>
              <a:t>cocreación</a:t>
            </a:r>
            <a:r>
              <a:rPr lang="es-CO" sz="1800" dirty="0"/>
              <a:t>, la imaginación, la participación y las ganas de lanzarse a escribir.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 El LEE (Laboratorio de Economía de la Educación) de la Javeriana analizó información de la Gran Encuesta Integrada de Hogares (GEIH) del DANE para el periodo 2008 a 2021, con el fin de reportar y analizar la evolución de la población entre 14 y 28 años que no estudia ni trabaja (conocida como Nini) en el país. El análisis hace énfasis en los últimos dos años en el marco de la pandemia por covid-19 y encontró que, según datos del 2021 (los más recientes disponibles) cerca del 26% de jóvenes de 14 a 28 años no estudian ni trabajan en el país, lo que equivale a unos 3.2 millones de Ninis. Además, llama la atención que, de estos Ninis, el 67% son mujeres, y que la brecha de género en el porcentaje de Ninis en contra de las mujeres es de cerca de 18 puntos porcentuales.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13862292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AUSJAL hace del conocimiento de nuestra comunidad, el nombramiento de la Dra. Gladis Rodríguez Muñoz, de la Universidad Javeriana Cali, como Coordinadora de la Red de Postgrado e Investigación, dicho nombramiento fue ratificado por la Junta Directiva de la Asociación.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Carta AUSJAL </a:t>
            </a:r>
            <a:r>
              <a:rPr lang="es-CO" sz="1800" dirty="0" err="1"/>
              <a:t>Nº</a:t>
            </a:r>
            <a:r>
              <a:rPr lang="es-CO" sz="1800" dirty="0"/>
              <a:t> 52: En red entre nosotros, así como con muchas otras y otros. Ya está disponible en nuestra web la </a:t>
            </a:r>
            <a:r>
              <a:rPr lang="es-CO" sz="1800" dirty="0">
                <a:hlinkClick r:id="rId3"/>
              </a:rPr>
              <a:t>#CartaAUSJAL 52</a:t>
            </a:r>
            <a:r>
              <a:rPr lang="es-CO" sz="1800" dirty="0"/>
              <a:t>, titulada: "En red entre nosotros, así como con muchas otras y otros". Que plantea el trabajo en red como una forma de afrontar los retos de AUSJAL y las universidades que la conforman.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73944007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Por motivo de #Los50DeCinep, la plataforma de comunicación y periodismo independiente para la generación de paz, Pacifista, realizó una serie de entrevistas a líderes y lideresas de distintas partes del territorio colombiano. A continuación, las entrevistas de: Edwin Mauricio Capaz, Consejero Mayor del CRIC; María Eugenia Zabala, defensora de los campesinos y nominada al premio nobel de paz 2005; José Crisanto, Presidente de la JAC de Tibú y Yuliana Sanabria de la organización Prisma. Por último, la entrevista con Martha Lucía Márquez Restrepo, directora del </a:t>
            </a:r>
            <a:r>
              <a:rPr lang="es-CO" sz="1800" dirty="0" err="1"/>
              <a:t>Cinep</a:t>
            </a:r>
            <a:r>
              <a:rPr lang="es-CO" sz="1800" dirty="0"/>
              <a:t>/PPP.</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pasado fin de semana, 27-28 de agosto, nos reunimos en la finca San José, vereda La Esperanza, el p. Provincial, el Asistente para la formación y 8 </a:t>
            </a:r>
            <a:r>
              <a:rPr lang="es-CO" sz="1800" dirty="0" err="1"/>
              <a:t>neopresbíteros</a:t>
            </a:r>
            <a:r>
              <a:rPr lang="es-CO" sz="1800" dirty="0"/>
              <a:t>: Carlos Ossa SJ, Andrés Rosado SJ, William Andrés Díaz SJ, </a:t>
            </a:r>
            <a:r>
              <a:rPr lang="es-CO" sz="1800" dirty="0" err="1"/>
              <a:t>Roosbel</a:t>
            </a:r>
            <a:r>
              <a:rPr lang="es-CO" sz="1800" dirty="0"/>
              <a:t> Alexander Orozco SJ, Andrés Hernández Caro SJ, Omar Fredy Pabón SJ, Ricardo Delgado SJ, Jefferson Chaverra, SJ. Fue un bello compartir en torno al modo como cada uno sigue apasionado con la misión, respondiendo a nuevos retos que se presentan en la nueva vida como presbíteros.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7037185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9 de septiembre se celebra la fiesta de San Pedro Claver, santo jesuita que trabajó con los esclavos venidos de África a Cartagena entre 1614 y 1654. Llamado el apóstol de los esclavos negros, es el patrono de los derechos humanos en Colombia. El 4 de septiembre marca el comienzo de la Semana nacional por la Paz. ¿Qué relación hay entre lo uno y lo otro? Es cierto que hay una distancia de casi 370 años entre la época de la colonia, en la cual vivió San Pedro Claver y la realidad que estamos viviendo en el siglo XXI. Sin embargo, las problemáticas se asemejan.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pasado lunes 29 de agosto, la Nunciatura Apostólica de Colombia envió un reconocimiento a la Comisión para el Esclarecimiento de la Verdad, la Convivencia y la No Repetición, liderada por nuestro hermano Francisco de Roux, SJ.</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42710460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los últimos días se ha sumado un nuevo elemento de preocupación frente al autoritarismo del presidente Daniel Ortega en Nicaragua: la detención del obispo Rolando Álvarez y la clausura de otras 100 organizaciones de la sociedad civil (una cifra que asciende a los 1500 organismos clausurados desde el 2018).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de Protección al Menor y Personas Vulnerables (IPMEP), perteneciente a la Universidad Antonio Ruiz de Montoya de la Compañía de Jesús en el Perú, organizó los días 1 y 2 de agosto, junto a la Orden de San Agustín, la conferencia “Colegios y Parroquias Más Seguras”, esto como parte de su compromiso por afianzar una cultura del cuidado y prevención de abusos al interior de las instituciones educativas y parroquias.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13398512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creación del rito surgió como propuesta del Sínodo para la Amazonía, una realidad presente en la historia de la Iglesia católica. De hecho, actualmente son 24 los ritos católicos que existen. 16 miembros según criterios de representatividad Para la creación del Rito Amazónico, bajo el paraguas de la Conferencia Eclesial de la Amazonía (CEAMA), se creó un núcleo del que forman parte 16 miembros, elegidos siguiendo diferentes criterios de representatividad. El núcleo está dividido en cuatro subcomisiones: Antropológico-Sociológico y Espiritual, Histórico-cultural, Teológico-eclesiológico y Ritual-jurídico.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Federación Latinoamericana de Colegios de la Compañía de Jesús - FLACSI viene participando del programa de Mentoría en Compromiso Global Ignaciano (I-GEM por sus siglas en inglés). Esta es una iniciativa de la Red de Escuelas Jesuitas de Norteamérica (</a:t>
            </a:r>
            <a:r>
              <a:rPr lang="es-CO" sz="1800" dirty="0" err="1"/>
              <a:t>Jesuit</a:t>
            </a:r>
            <a:r>
              <a:rPr lang="es-CO" sz="1800" dirty="0"/>
              <a:t> </a:t>
            </a:r>
            <a:r>
              <a:rPr lang="es-CO" sz="1800" dirty="0" err="1"/>
              <a:t>Schools</a:t>
            </a:r>
            <a:r>
              <a:rPr lang="es-CO" sz="1800" dirty="0"/>
              <a:t> Network - JSN) que busca promover una mayor conciencia y aumento de las perspectivas globales a través de la vinculación cercana entre colegios pares: los mentores y los aprendices.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28470399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La Pontificia Universidad Javeriana de Cali (Colombia), organiza el Diplomado en "Pedagogía Ignaciana e innovación educativa" dirigido a profesores de educación inicial, básica y media, coordinadores, psicólogos y orientadores, directivos de los colegios pertenecientes a la Compañía de Jesús.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Algo menos de 200 cardenales, de los 226 del Colegio, participan en la reunión a puerta cerrada deseada y convocada por el Papa para examinar la Constitución Apostólica </a:t>
            </a:r>
            <a:r>
              <a:rPr lang="es-CO" sz="1800" dirty="0" err="1"/>
              <a:t>Praedicate</a:t>
            </a:r>
            <a:r>
              <a:rPr lang="es-CO" sz="1800" dirty="0"/>
              <a:t> </a:t>
            </a:r>
            <a:r>
              <a:rPr lang="es-CO" sz="1800" dirty="0" err="1"/>
              <a:t>Evangelium</a:t>
            </a:r>
            <a:r>
              <a:rPr lang="es-CO" sz="1800" dirty="0"/>
              <a:t>, con la que Francisco reformó la Curia Romana. Esta es probablemente la reunión más grande y más concurrida del Papa con el Colegio de Cardenales. Nunca, en la decena de años de pontificado de Jorge Mario Bergoglio, se había celebrado un encuentro de este tipo, y sólo se había visto una asistencia tan numerosa hace ocho años, cuando el Pontífice convocó el doble Sínodo sobre la familia (2014-15), invitando a unos 180 obispos y cardenales..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40107948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el apoyo de la Escuela Virtual Fe y Alegría, la comisión de protección de la niñez y adolescencia ha diseñado un curso virtual que tiene como propósito fortalecer las acciones tendientes a la protección infantil organizacional que cada Fe y Alegría realiza con pertinencia a su contexto, como producto de esta experiencia se espera actualizar la política de protección de la niñez y adolescencia del Movimiento de Educación popular y promoción social.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este segundo semestre de 2022 todos los centros educativos de la Red Jesuita de Educación Básica de Brasil (RJE) están en proceso de implementación del Sistema de Calidad en la Gestión Escolar de FLACSI (SCGE). Atentos a las distintas necesidades de los colegios y con la estrategia del trabajo en red, el SCGE propone apoyar y potenciar los procesos de evaluación y mejora continua, con una activa participación de actores y facilitadores locales de la RJE.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2643116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842 - Contrapartida 6806 a 6821 - Registro Contable 583.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Apreciada Comunidad Javeriana: Del 12 al 15 de septiembre tendremos una importante razón para recorrer el campus: viviremos el V Encuentro Javeriano de Arte y Creatividad, un espacio para disfrutar y sorprendernos con la espectacularidad de las obras y creaciones de nuestros estudiantes, profesores y egresados javerianos. También, de otros artistas y profesores de universidades del país.</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272174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Pontificia Universidad Javeriana de Cali (Colombia) invita a los educadores, orientadores, coordinadores y directivos de los colegios de la Compañía de Jesús para que conozcan a profundidad la Espiritualidad y Pedagogía Ignaciana y lograr una identidad y una experiencia amplia en la práctica pedagógica al estilo de los jesuitas y de los procesos de innovación del tiempo presente.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La comunidad educativa del Instituto Loyola de Managua (Nicaragua), después de realizar un análisis profundo de los resultados de la segunda auto evaluación y la coyuntura actual del país, decide iniciar en el mes de agosto de 2022, el segundo ciclo de mejora del Sistema de Calidad en la Gestión Escolar (SCGE) con mucho ánimo y deseos de seguir creciendo para ofrecer una propuesta educativa de calidad meritoria para los niños y adolescentes nicaragüenses que en el futuro brindarán lo mejor de sí a su país y al mundo que tanto lo necesita.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20</a:t>
            </a:fld>
            <a:endParaRPr lang="es-CO"/>
          </a:p>
        </p:txBody>
      </p:sp>
    </p:spTree>
    <p:extLst>
      <p:ext uri="{BB962C8B-B14F-4D97-AF65-F5344CB8AC3E}">
        <p14:creationId xmlns:p14="http://schemas.microsoft.com/office/powerpoint/2010/main" val="32723904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Coordinador General de la Federación Internacional de Fe y Alegría, P. Carlos </a:t>
            </a:r>
            <a:r>
              <a:rPr lang="es-CO" sz="1800" dirty="0" err="1"/>
              <a:t>Fritzen</a:t>
            </a:r>
            <a:r>
              <a:rPr lang="es-CO" sz="1800" dirty="0"/>
              <a:t>, SJ ofreció una conferencia sobre las “Transformaciones tecnológicas. Desafíos y retos para la educación global”, en Medellín, Colombia en el marco del del X Foro: Haciendo Política Juntos y el Segundo Encuentro Regional </a:t>
            </a:r>
            <a:r>
              <a:rPr lang="es-CO" sz="1800" dirty="0" err="1"/>
              <a:t>Sportic</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El grupo asesor del P. General sobre ecumenismo y diálogo interreligioso se reunirá entre el 5 y el 8 de septiembre en persona con el General. Este grupo internacional está formado por 12 jesuitas expertos en sus áreas. Además de los especializados en ecumenismo (comunidades protestantes, ortodoxas y pentecostales), están los que se basan en un amplio conocimiento especializado y en la experiencia de las religiones y culturas judía, musulmana, hindú y budista, y los que trabajan con las religiones indígenas de África y América Latina.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21</a:t>
            </a:fld>
            <a:endParaRPr lang="es-CO"/>
          </a:p>
        </p:txBody>
      </p:sp>
    </p:spTree>
    <p:extLst>
      <p:ext uri="{BB962C8B-B14F-4D97-AF65-F5344CB8AC3E}">
        <p14:creationId xmlns:p14="http://schemas.microsoft.com/office/powerpoint/2010/main" val="42120297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En cuanto a la presencia de los jesuitas en el campo de la astronomía, aclaré primero que los jesuitas no solo están presentes en la astronomía, sino también en muchos otros campos del conocimiento. Yo creo que esto viene, según explicaba, de la importancia que se otorga dentro de la formación de un jesuita al hecho de «conocer». Pero no solamente en el sentido de estudiar, de adquirir un conocimiento por sí mismo: esto sería demasiado exterior. En la formación de un jesuita, conocer significa, primero y por encima de todo, «vivir con», «ser compañero», «sentir con». Cuando un jesuita ansía conocer a Dios, no trata de estudiarlo desde fuera, lo que busca es entrar en relación con Él, vivir y expresar esa relación.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La Compañía de Jesús tiene actualmente cuatro Preferencias Apostólicas Universales. Aunque en la comunidad de jesuitas del Bronx, Nueva York, sentimos que participamos en todas ellas, destacamos algunas de nuestras experiencias de «caminar con los excluidos». Tal vez no sea la primera imagen que se tenga de una comunidad que cuenta con seis hermanos jesuitas y cincuenta y cinco sacerdotes que, en su gran mayoría, tienen como tarea principal orar por la Iglesia y la Compañía.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22</a:t>
            </a:fld>
            <a:endParaRPr lang="es-CO"/>
          </a:p>
        </p:txBody>
      </p:sp>
    </p:spTree>
    <p:extLst>
      <p:ext uri="{BB962C8B-B14F-4D97-AF65-F5344CB8AC3E}">
        <p14:creationId xmlns:p14="http://schemas.microsoft.com/office/powerpoint/2010/main" val="19420170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10000"/>
          </a:bodyPr>
          <a:lstStyle/>
          <a:p>
            <a:r>
              <a:rPr lang="es-CO" sz="1800" dirty="0"/>
              <a:t>El domingo 29 de mayo, tras la oración del Regina </a:t>
            </a:r>
            <a:r>
              <a:rPr lang="es-CO" sz="1800" dirty="0" err="1"/>
              <a:t>Coeli</a:t>
            </a:r>
            <a:r>
              <a:rPr lang="es-CO" sz="1800" dirty="0"/>
              <a:t> en la Plaza San Pedro, el Papa Francisco anunció un Consistorio para la creación de 21 nuevos Cardenales para el 27 de agosto, de los cuales nueve son ex alumnos de la Universidad Gregoriana. En esta solemne ocasión se unió a los miembros del Colegio Cardenalicio el padre Gianfranco </a:t>
            </a:r>
            <a:r>
              <a:rPr lang="es-CO" sz="1800" dirty="0" err="1"/>
              <a:t>Ghirlanda</a:t>
            </a:r>
            <a:r>
              <a:rPr lang="es-CO" sz="1800" dirty="0"/>
              <a:t> SJ, profesor emérito de la Facultad de Derecho Canónico y ex rector de la Pontificia Universidad Gregoriana.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10000"/>
          </a:bodyPr>
          <a:lstStyle/>
          <a:p>
            <a:r>
              <a:rPr lang="es-CO" sz="1800" dirty="0"/>
              <a:t>Como Catherine O'Donnell demuestra que los jesuitas de las colonias francesa, española y británica eran evangelistas y agentes del imperio. John Carroll imaginó una iglesia estadounidense integrada con vecinos protestantes durante los primeros años de la república; jesuitas del siglo XIX, muchos de ellos inmigrantes, rechazaron el ethos de Carroll y crearon una religión católica distinta, infraestructura de escuelas, colegios y lealtades. El siglo XX involucrado Los jesuitas primero en los esfuerzos de guerra estadounidenses y las críticas papales de la modernidad, y luego (de acuerdo con el liderazgo de John </a:t>
            </a:r>
            <a:r>
              <a:rPr lang="es-CO" sz="1800" dirty="0" err="1"/>
              <a:t>Courtney</a:t>
            </a:r>
            <a:r>
              <a:rPr lang="es-CO" sz="1800" dirty="0"/>
              <a:t> Murray y Pedro Arrupe) en un replanteamiento de su relación con la modernidad, con otras religiones y con la injusticia terrenal. de O'Donnell La narración concluye con una breve discusión sobre la disminución del número de jesuitas, así como su respuesta a su pasado esclavista y su participación en el abuso sexual clerical.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23</a:t>
            </a:fld>
            <a:endParaRPr lang="es-CO"/>
          </a:p>
        </p:txBody>
      </p:sp>
    </p:spTree>
    <p:extLst>
      <p:ext uri="{BB962C8B-B14F-4D97-AF65-F5344CB8AC3E}">
        <p14:creationId xmlns:p14="http://schemas.microsoft.com/office/powerpoint/2010/main" val="420309167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✨PROGRÁMATE vive el arte y cultura en la Ponti📸AGENDA CULTURAL JAVERIANA JULIO-AGOSTO.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Apreciada Comunidad, Un cordial saludo. El Área Académica de Emprendimiento del Departamento de Administración de Empresas tiene el gusto de invitarle a la Cátedra de Innovación en las Organizaciones con Andrés Zuluaga, Gerente de Innovación de Claro Colombia, “¿Qué va a cambiar?”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5072035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Cordial saludo profesores y profesoras, En el marco de la Convocatoria de Validación de Prueba de Concepto versión 2022-2, los invitamos a la Charla-taller Diseñando la propuesta de valor a través de la cuál podrán apropiar herramientas para definir usuarios, atributos y ventajas clave de los desarrollos de investigación que serán vitales para el éxito en las validaciones que requiere la convocatoria.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Apreciada comunidad educativa javeriana: Con mi atento saludo, quiero compartir con ustedes el número más reciente de la revista institucional Hoy en la Javeriana, la cual resalta en su portada el aporte científico de nuestra profesora Viviana Rodríguez Pardo, de la Facultad de Ciencias, para la elaboración y publicación de la norma internacional ISO sobre la investigación con un tipo de células madre. Su conocimiento y trayectoria en el tema le permitió a Colombia ser el país líder de esta norma.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8535053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de Estudios Sociales y Culturales Pensar y la Maestría en Estudios Críticos de las Migraciones Contemporáneas invitan a </a:t>
            </a:r>
            <a:r>
              <a:rPr lang="es-CO" sz="1800" dirty="0" err="1"/>
              <a:t>Expojaveriana</a:t>
            </a:r>
            <a:r>
              <a:rPr lang="es-CO" sz="1800" dirty="0"/>
              <a:t> Virtual 2022 Podrás resolver todas las dudas que te surjan sobre el proceso de inscripción y matrícula. Si aún no te has decidido, en este espacio encontrarás las razones por las que la Javeriana es tu mejor elección.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El PPU Plataforma Abierta de Ciudadanías Digitales invita al simposio Vida digital: cómo evitar que afecte mi salud. Esta actividad, abierta y gratuita, buscar dar orientación a personas con alto uso de entornos digitales, padres de familia y quienes desean llevar una vida sana, acerca del impacto que puede tener la vida inmersa en plataformas, herramientas digitales y dispositivos tecnológicos sobre la salud y el bienestar general; así como las principales pautas y recomendaciones para contrarrestar estos riesgos.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3810355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Directivos: reciban mi especial saludo esperando que se encuentren bien al igual que sus seres queridos. Adjunto éste comunicado, sobre el día de permiso remunerado que otorga la ley 1857 de 2017, para su información y trámite.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Miembros de la Comunidad FCEA, Reciban un cordial saludo. Espero se encuentre bien. Siguiendo las recomendaciones de la Dirección de Gestión Humana, me permito con partir con ustedes los lineamientos de la Política de Desconexión Laboral.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05508807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miembros de la Comunidad Educativa Javeriana: Reciban mi atento saludo. Me permito informarles que se ha publicado en la Intranet de la Universidad, el Calendario General de la Sede Central de la Javeriana para el año 2023, que podrá consultarse </a:t>
            </a:r>
            <a:r>
              <a:rPr lang="es-CO" sz="1800" dirty="0">
                <a:hlinkClick r:id="rId3"/>
              </a:rPr>
              <a:t>aquí</a:t>
            </a:r>
            <a:r>
              <a:rPr lang="es-CO" sz="1800" dirty="0"/>
              <a:t>. Les adjunto también este calendario en PDF. Confiamos que este documento les sea útil para la planeación de sus actividades en el año 2023.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.Gestión de Donaciones Rectoría: Tus donaciones te dan beneficios tributarios del 125% en tu declaración de renta.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9942870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Apreciada comunidad, En el marco de la trigésimo quinta semana por la paz, El programa Cultura y Hábitat invita a la comunidad educativa a un momento de meditación con el fin de invocar la tan anhelada paz que nuestro país reclama. Agradecemos compartir la presente invitación en medio de sus contactos tanto de la universidad como externos. Cupo limitado. Miércoles 7 de septiembre de 2:00 pm.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🍃DISFRUTA SEPTIEMBRE </a:t>
            </a:r>
          </a:p>
          <a:p>
            <a:r>
              <a:rPr lang="es-CO" sz="1800" dirty="0"/>
              <a:t>Y SU PROGRAMACIÓN ARTÍSTICA Y CULTURAL🍃AGENDA CULTURAL JAVERIANA - SEPTIEMBRE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3103217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del proyecto </a:t>
            </a:r>
            <a:r>
              <a:rPr lang="es-CO" sz="1800" dirty="0" err="1"/>
              <a:t>Uniservitate</a:t>
            </a:r>
            <a:r>
              <a:rPr lang="es-CO" sz="1800" dirty="0"/>
              <a:t> que la Universidad viene desarrollando con la Pontificia Universidad Católica de Chile, la Oficina de Fomento de la Responsabilidad Social Universitaria extendió una invitación especial al coordinador del Consultorio Contable Prof. Carlos Andres Corredor Herrera para que participara en el Seminario Internacional de Aprendizaje Servicio Solidario del 22 al 27 de agosto en la ciudad de Buenos Aires, Argentina.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la Conferencia: Impacto de la reforma tributaria como instrumento de control y recaudo Título: “Desafíos empresariales y patrimoniales del proyecto de reforma tributaria”  con la participación del Director de la DIAN,  Luis Carlos Reyes, Diego Franco: Socio Director para la Región Andina, </a:t>
            </a:r>
            <a:r>
              <a:rPr lang="es-CO" sz="1800" dirty="0" err="1"/>
              <a:t>Tax</a:t>
            </a:r>
            <a:r>
              <a:rPr lang="es-CO" sz="1800" dirty="0"/>
              <a:t> &amp;Legal – Deloitte, Diego Cubillos: Socio </a:t>
            </a:r>
            <a:r>
              <a:rPr lang="es-CO" sz="1800" dirty="0" err="1"/>
              <a:t>Lider</a:t>
            </a:r>
            <a:r>
              <a:rPr lang="es-CO" sz="1800" dirty="0"/>
              <a:t> Business </a:t>
            </a:r>
            <a:r>
              <a:rPr lang="es-CO" sz="1800" dirty="0" err="1"/>
              <a:t>Tax</a:t>
            </a:r>
            <a:r>
              <a:rPr lang="es-CO" sz="1800" dirty="0"/>
              <a:t> – Deloitte, Luis Enrique Tellez: Socio especialista en Sector Financiero. Business </a:t>
            </a:r>
            <a:r>
              <a:rPr lang="es-CO" sz="1800" dirty="0" err="1"/>
              <a:t>Tax</a:t>
            </a:r>
            <a:r>
              <a:rPr lang="es-CO" sz="1800" dirty="0"/>
              <a:t> – Deloitte, Nathaly Alejandra Higuera Rodríguez: Gerente de impuestos – Deloitte, Lucero Tellez Hernandez – Pontificia Universidad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1811981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18504</TotalTime>
  <Words>3250</Words>
  <Application>Microsoft Office PowerPoint</Application>
  <PresentationFormat>On-screen Show (4:3)</PresentationFormat>
  <Paragraphs>93</Paragraphs>
  <Slides>23</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cp:lastModifiedBy>
  <cp:revision>1045</cp:revision>
  <dcterms:modified xsi:type="dcterms:W3CDTF">2022-09-05T00:52:21Z</dcterms:modified>
</cp:coreProperties>
</file>