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1"/>
  </p:notesMasterIdLst>
  <p:sldIdLst>
    <p:sldId id="256" r:id="rId2"/>
    <p:sldId id="262" r:id="rId3"/>
    <p:sldId id="263" r:id="rId4"/>
    <p:sldId id="264" r:id="rId5"/>
    <p:sldId id="265" r:id="rId6"/>
    <p:sldId id="266"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79" r:id="rId20"/>
  </p:sldIdLst>
  <p:sldSz cx="9144000" cy="6858000" type="screen4x3"/>
  <p:notesSz cx="6858000" cy="9144000"/>
  <p:custDataLst>
    <p:tags r:id="rId2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7" autoAdjust="0"/>
    <p:restoredTop sz="86467" autoAdjust="0"/>
  </p:normalViewPr>
  <p:slideViewPr>
    <p:cSldViewPr snapToGrid="0">
      <p:cViewPr varScale="1">
        <p:scale>
          <a:sx n="54" d="100"/>
          <a:sy n="54" d="100"/>
        </p:scale>
        <p:origin x="936" y="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10/09/2022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135616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8635614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8468203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3881020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9586734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975376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35955079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17</a:t>
            </a:fld>
            <a:endParaRPr lang="es-CO"/>
          </a:p>
        </p:txBody>
      </p:sp>
    </p:spTree>
    <p:extLst>
      <p:ext uri="{BB962C8B-B14F-4D97-AF65-F5344CB8AC3E}">
        <p14:creationId xmlns:p14="http://schemas.microsoft.com/office/powerpoint/2010/main" val="15413951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18</a:t>
            </a:fld>
            <a:endParaRPr lang="es-CO"/>
          </a:p>
        </p:txBody>
      </p:sp>
    </p:spTree>
    <p:extLst>
      <p:ext uri="{BB962C8B-B14F-4D97-AF65-F5344CB8AC3E}">
        <p14:creationId xmlns:p14="http://schemas.microsoft.com/office/powerpoint/2010/main" val="5244356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19</a:t>
            </a:fld>
            <a:endParaRPr lang="es-CO"/>
          </a:p>
        </p:txBody>
      </p:sp>
    </p:spTree>
    <p:extLst>
      <p:ext uri="{BB962C8B-B14F-4D97-AF65-F5344CB8AC3E}">
        <p14:creationId xmlns:p14="http://schemas.microsoft.com/office/powerpoint/2010/main" val="5519859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135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7861734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5515785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0705298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806200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6433852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2446688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3295785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10/09/2022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10/09/2022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10/09/2022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10/09/2022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10/09/2022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10/09/2022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10/09/2022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10/09/2022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10/09/2022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10/09/2022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10/09/2022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10/09/2022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585, 12 de septiembre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“Escucha la voz de la Creación” es el tema del Tiempo de la Creación 2022, una celebración que inició el pasado 1 de septiembre (día de Oración por la Creación) y que se extenderá hasta el 4 de octubre, fiesta de San Francisco de Asís. En el marco de esta jornada de reflexión respecto a nuestro compromiso con la hermana-madre tierra, te invitamos a consultar el artículo Cambio de enfoque para salvar la casa común publicado en la última edición (105) de la Revista 100 días del </a:t>
            </a:r>
            <a:r>
              <a:rPr lang="es-CO" sz="1800" dirty="0" err="1"/>
              <a:t>Cinep</a:t>
            </a:r>
            <a:r>
              <a:rPr lang="es-CO" sz="1800" dirty="0"/>
              <a:t>/Programa por la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 </a:t>
            </a:r>
            <a:r>
              <a:rPr lang="es-CO" sz="1800" dirty="0" err="1"/>
              <a:t>Luiz</a:t>
            </a:r>
            <a:r>
              <a:rPr lang="es-CO" sz="1800" dirty="0"/>
              <a:t> Fernando Klein SJ, Asesor Pedagógico de la Red Jesuita de Educación Básica en Brasil (RJE) ha elaborado un "Decálogo para el Discernimiento Electoral Ignaciano", a propósito de estos tiempos políticos que se viven en diversos países de la región. Compartimos con ustedes la versión en español.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6527143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Desde hace más de tres años, la Red de Oficinas Provinciales de Comunicación (OPC) viene realizando una serie de talleres formativos dirigidos a los comunicadores de las distintas provincias jesuitas de América Latina y el Caribe. Este espacio recibe el nombre de “</a:t>
            </a:r>
            <a:r>
              <a:rPr lang="es-CO" sz="1800" dirty="0" err="1"/>
              <a:t>Arandú</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curso virtual "Una Travesía por el Acompañamiento en el apostolado de las migraciones", organizado por la Oficina del Servicio Jesuita para Refugiados para América Latina y el Caribe (JRS LAC) y el Centro de Reflexión y Planificación Educativa (CERPE), quiere ser un espacio para fortalecer las capacidades para el acompañamiento a población migrante y conocer el apostolado de las migraciones desde la Compañía de Jesús, relacionadas con la misión de reconciliar y con valores como la hospitalidad, la fraternidad y la amistad social.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7765866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Pedro Claver </a:t>
            </a:r>
            <a:r>
              <a:rPr lang="es-CO" sz="1800" dirty="0" err="1"/>
              <a:t>Corberó</a:t>
            </a:r>
            <a:r>
              <a:rPr lang="es-CO" sz="1800" dirty="0"/>
              <a:t> nació en Verdú (Cataluña, España) en junio de 1580 y se ordenó sacerdote el 19 de marzo de 1616, en Cartagena de Indias (Colombia), donde trabajó por los esclavos traídos de África en tiempos de la colonia, y murió en septiembre de 1654. Su iglesia, que guarda sus restos en el altar central, está situada en el centro histórico de la ciudad donde se santificó con su labor, al lado del convento donde pasó la mayor parte de su vida, hoy convertido en museo.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Educate</a:t>
            </a:r>
            <a:r>
              <a:rPr lang="es-CO" sz="1800" dirty="0"/>
              <a:t> </a:t>
            </a:r>
            <a:r>
              <a:rPr lang="es-CO" sz="1800" dirty="0" err="1"/>
              <a:t>Magis</a:t>
            </a:r>
            <a:r>
              <a:rPr lang="es-CO" sz="1800" dirty="0"/>
              <a:t> es la comunidad de educadores de la Red Global jesuita de colegios, la cual siempre está dispuesta a albergar más miembros. Por esta razón ha creado la página web INVOLÚCRATE, la cual está creada para explicar por qué, quién, y cómo participar en la comunidad global.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241413599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Actualmente resulta evidente la interrelación entre la migración y los fenómenos ambientales que ocurren en el mundo. Preocupados por esta realidad, y para comprender la mirada que existe a nivel global, latinoamericana y brasilera sobre el vínculo entre migración, cambio climático y cuidado de la Casa Común, se ha organizado una serie de conversatorios que abordan este tema, titulados: Migraciones Climáticas y Cuidado de la Casa Común. Esta serie de diálogos han sido organizados por la Red Jesuita con Migrantes de Latinoamérica y el Caribe (RJM-LAC), el Grupo de Ecología Integral de la Red de Centros Sociales y la Federación Internacional de Fe y Alegría; así como el Observatorio de Justicia Socioambiental Luciano </a:t>
            </a:r>
            <a:r>
              <a:rPr lang="es-CO" sz="1800" dirty="0" err="1"/>
              <a:t>Mendes</a:t>
            </a:r>
            <a:r>
              <a:rPr lang="es-CO" sz="1800" dirty="0"/>
              <a:t> de Almeida, la Cátedra </a:t>
            </a:r>
            <a:r>
              <a:rPr lang="es-CO" sz="1800" dirty="0" err="1"/>
              <a:t>Laudato</a:t>
            </a:r>
            <a:r>
              <a:rPr lang="es-CO" sz="1800" dirty="0"/>
              <a:t> Si de la Universidad Católica de Pernambuco y el Servicio Jesuita a Migrantes y Refugiados de Brasil, con el apoyo de </a:t>
            </a:r>
            <a:r>
              <a:rPr lang="es-CO" sz="1800" dirty="0" err="1"/>
              <a:t>Hispanics</a:t>
            </a:r>
            <a:r>
              <a:rPr lang="es-CO" sz="1800" dirty="0"/>
              <a:t> in </a:t>
            </a:r>
            <a:r>
              <a:rPr lang="es-CO" sz="1800" dirty="0" err="1"/>
              <a:t>Philanthropy</a:t>
            </a:r>
            <a:r>
              <a:rPr lang="es-CO" sz="1800" dirty="0"/>
              <a:t>.</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t>El Centro de Estudios </a:t>
            </a:r>
            <a:r>
              <a:rPr lang="es-CO" sz="1800" dirty="0" err="1"/>
              <a:t>Cristianisme</a:t>
            </a:r>
            <a:r>
              <a:rPr lang="es-CO" sz="1800" dirty="0"/>
              <a:t> i </a:t>
            </a:r>
            <a:r>
              <a:rPr lang="es-CO" sz="1800" dirty="0" err="1"/>
              <a:t>Justícia</a:t>
            </a:r>
            <a:r>
              <a:rPr lang="es-CO" sz="1800" dirty="0"/>
              <a:t> organiza el Seminario virtual: "Actuaciones de éxito para la eliminación de los abusos sexuales: una prioridad social", a realizarse durante los meses de noviembre y diciembre 2022.</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6236370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Instituto Loyola: La solidaridad es una exigencia de nuestra dignidad humana compartida: somos responsables de cuidarnos los unos a los otros, según nuestras condiciones. Por tanto, debemos de asumir las necesidades del otro y hacerlas propias, para que juntos podamos transformarlas.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este segundo semestre de 2022 todos los centros educativos de la Red Jesuita de Educación Básica de Brasil (RJE) están en proceso de implementación del Sistema de Calidad en la Gestión Escolar de FLACSI (SCGE).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1007972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jesuitas especializados en liturgia se reunieron el pasado mes de junio en Roma para el congreso de la </a:t>
            </a:r>
            <a:r>
              <a:rPr lang="es-CO" sz="1800" dirty="0" err="1"/>
              <a:t>Jungmann</a:t>
            </a:r>
            <a:r>
              <a:rPr lang="es-CO" sz="1800" dirty="0"/>
              <a:t> </a:t>
            </a:r>
            <a:r>
              <a:rPr lang="es-CO" sz="1800" dirty="0" err="1"/>
              <a:t>Society</a:t>
            </a:r>
            <a:r>
              <a:rPr lang="es-CO" sz="1800" dirty="0"/>
              <a:t>. Su objetivo, estudiar la relación entre la liturgia y las Preferencias Apostólicas Universales (PAU). He aquí una breve reseña de la experiencia.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Durante la audiencia general celebrada en la Plaza San Pedro el miércoles 7 de septiembre, el Papa Francisco volvió a centrar su enseñanza en la importancia del discernimiento, recordando el ejemplo de Ignacio de Loyola.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8317354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Compañía de Jesús tiene actualmente cuatro Preferencias Apostólicas Universales. Aunque en la comunidad de jesuitas del Bronx, Nueva York, sentimos que participamos en todas ellas, destacamos algunas de nuestras experiencias de «caminar con los excluidos». Tal vez no sea la primera imagen que se tenga de una comunidad que cuenta con seis hermanos jesuitas y cincuenta y cinco sacerdotes que, en su gran mayoría, tienen como tarea principal orar por la Iglesia y la Compañía.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miembros de la Conferencia Jesuita de África y Madagascar (JCAM) se han unido a la comunidad de fe que está a la vanguardia de la promoción de la creación de un gatito de "Pérdida y Daño" para apoyar a los países en desarrollo que enfrentan los impactos devastadores del cambio climático.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5033735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1548, 10 miembros de la recién fundada Compañía de Jesús abrieron la primera escuela jesuita en Messina en Sicilia. Más de 450 años después, la Sociedad es reconocida por sus apostolados educativos y por educar a "hombres y mujeres para los demás", que el P. Pedro Arrupe, SJ, 28ésimo Superior General de la Compañía, llamado el objetivo principal de la educación jesuita.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Jesuitas lanzan primera escuela en Bangladesh</a:t>
            </a:r>
          </a:p>
          <a:p>
            <a:r>
              <a:rPr lang="es-CO" sz="1800" dirty="0"/>
              <a:t>Los jesuitas se convirtieron en los primeros misioneros católicos en llegar a Bengala en el siglo 16, pero no se establecieron por varias razones.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17</a:t>
            </a:fld>
            <a:endParaRPr lang="es-CO"/>
          </a:p>
        </p:txBody>
      </p:sp>
    </p:spTree>
    <p:extLst>
      <p:ext uri="{BB962C8B-B14F-4D97-AF65-F5344CB8AC3E}">
        <p14:creationId xmlns:p14="http://schemas.microsoft.com/office/powerpoint/2010/main" val="20374475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6">
                                            <p:txEl>
                                              <p:pRg st="1" end="1"/>
                                            </p:txEl>
                                          </p:spTgt>
                                        </p:tgtEl>
                                        <p:attrNameLst>
                                          <p:attrName>style.visibility</p:attrName>
                                        </p:attrNameLst>
                                      </p:cBhvr>
                                      <p:to>
                                        <p:strVal val="visible"/>
                                      </p:to>
                                    </p:set>
                                    <p:anim calcmode="lin" valueType="num">
                                      <p:cBhvr additive="base">
                                        <p:cTn id="41"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2"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3" fill="hold">
                            <p:stCondLst>
                              <p:cond delay="2000"/>
                            </p:stCondLst>
                            <p:childTnLst>
                              <p:par>
                                <p:cTn id="44" presetID="22" presetClass="entr" presetSubtype="4"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wipe(down)">
                                      <p:cBhvr>
                                        <p:cTn id="46" dur="500"/>
                                        <p:tgtEl>
                                          <p:spTgt spid="13"/>
                                        </p:tgtEl>
                                      </p:cBhvr>
                                    </p:animEffect>
                                  </p:childTnLst>
                                </p:cTn>
                              </p:par>
                            </p:childTnLst>
                          </p:cTn>
                        </p:par>
                        <p:par>
                          <p:cTn id="47" fill="hold">
                            <p:stCondLst>
                              <p:cond delay="2500"/>
                            </p:stCondLst>
                            <p:childTnLst>
                              <p:par>
                                <p:cTn id="48" presetID="22" presetClass="entr" presetSubtype="4" fill="hold" grpId="0" nodeType="after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wipe(down)">
                                      <p:cBhvr>
                                        <p:cTn id="5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144ª Misa anual del Espíritu Santo tuvo lugar la semana pasada en la Iglesia Católica de San Juan y ayudó a dar inicio a la Semana de la Misión anual de Creighton. Esta misa es una tradición entre las universidades jesuitas en la que la universidad se reúne para dar gracias a Dios y mirar hacia un nuevo año académico renovado con la guía del Espíritu Santo.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NUEVA YORK – Cuando el padre Erick Berrelleza se graduó de la universidad en 2005, entregó su diploma a sus padres, quienes lo enmarcaron y lo colgaron en su casa. Ahora, cuando comienza un nuevo papel como decano de una nueva escuela de Boston </a:t>
            </a:r>
            <a:r>
              <a:rPr lang="es-CO" sz="1800" dirty="0" err="1"/>
              <a:t>College</a:t>
            </a:r>
            <a:r>
              <a:rPr lang="es-CO" sz="1800" dirty="0"/>
              <a:t>, espera dar a otros estudiantes universitarios de primera generación una experiencia similar.</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18</a:t>
            </a:fld>
            <a:endParaRPr lang="es-CO"/>
          </a:p>
        </p:txBody>
      </p:sp>
    </p:spTree>
    <p:extLst>
      <p:ext uri="{BB962C8B-B14F-4D97-AF65-F5344CB8AC3E}">
        <p14:creationId xmlns:p14="http://schemas.microsoft.com/office/powerpoint/2010/main" val="217295995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"Incluso en mi dolor, compartido con tantos en todo el mundo, estoy lleno de un inmenso sentido de gratitud por el regalo al mundo que ha sido la vida de la reina Isabel II", dijo el cardenal Nichols. "En este momento, oramos por el descanso del alma de Su Majestad. Lo hacemos con confianza, porque la fe cristiana marcó cada día de su vida y actividad".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 dos meses del asesinato de dos sacerdotes en Chihuahua, jesuitas exhortaron a revisar el modelo de seguridad. </a:t>
            </a:r>
            <a:r>
              <a:rPr lang="es-CO" sz="1800"/>
              <a:t>La </a:t>
            </a:r>
            <a:r>
              <a:rPr lang="es-CO" sz="1800" dirty="0"/>
              <a:t>Compañía de Jesús aseguró que la militarización del país no es la vía para frenar la violencia que azota a México, por lo que reiteraron su postura de convocar a “Jornadas por la </a:t>
            </a:r>
            <a:r>
              <a:rPr lang="es-CO" sz="1800"/>
              <a:t>Paz”.</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19</a:t>
            </a:fld>
            <a:endParaRPr lang="es-CO"/>
          </a:p>
        </p:txBody>
      </p:sp>
    </p:spTree>
    <p:extLst>
      <p:ext uri="{BB962C8B-B14F-4D97-AF65-F5344CB8AC3E}">
        <p14:creationId xmlns:p14="http://schemas.microsoft.com/office/powerpoint/2010/main" val="41696808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843 - Contrapartida 6822 a 6839 - Registro Contable 584.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Dirección de Asuntos Estudiantiles de la Vicerrectoría Académica, como parte del Plan de Formación de Consejeros Académicos, realizó una charla sobre el manejo del Sistema de Alertas Tempranas Intervención y Seguimiento – SATIS a aquellos consejeros y directores que quieran reforzar su conocimiento y manejo del mismo y a aquellos consejeros de reciente asignación que aún no han tenido la oportunidad de asistir a esta formación.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272174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la profesora Lucero Tellez Hernandez expuso el tema “Retos de la Administración tributaria en la modernización del control”.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Luisa Fernanda Bernat – Coordinadora de Analítica y Mejoramiento Continuo de la facultad, se reunió con los Directores de Departamento en el marco del proceso de acreditación AACSB para establecer el objetivo de formación de la línea de analítica de datos.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98513179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ingeniera Catalina Martínez – Vicerrectora Administrativa, convocó a la reunión ¿Cómo afrontamos el cierre del año 2022 y cómo proyectamos el año 2023? - Facultad de Ciencias Económicas y Administrativas.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¡Cuídate con el CAPS en septiembre!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54906171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reunieron en instalaciones de la Universidad Cooperativa de Colombia los directivos de la Red para la formación en revisoría fiscal.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septiembre PROGRÁMATE vive el arte y cultura: narración, exposiciones, conciertos y mucho más🍃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23714280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javeriana, Les extiendo esta invitación a que me acompañen en la inauguración del V Encuentro Javeriano de Arte y Creatividad el próximo 12 de septiembre a las 5:00 p.m. en el Centro Javeriano de Formación Deportiva.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Banco de Datos de Derechos Humanos y Violencia Política del </a:t>
            </a:r>
            <a:r>
              <a:rPr lang="es-CO" sz="1800" dirty="0" err="1"/>
              <a:t>Cinep</a:t>
            </a:r>
            <a:r>
              <a:rPr lang="es-CO" sz="1800" dirty="0"/>
              <a:t>/PPP  invitan a la rueda de prensa y conversatorio "Resistencia al genocidio desde el centro y el sur del Cesar", el próximo miércoles 14 de septiembre de 2022 a las 8:00 a.m. y lanzamiento de la revista Noche y Niebla No 65. Esta publicación presenta el balance del primer semestre de este año 2022 en materia de DD.HH., DIHC y violencia socio-política en Colombia, y en esta ocasión dedica su enfoque regional al Sur del Cesar.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3146314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Muy pronto Tienda Javeriana Librería online.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Desde el Centro Pastoral San Francisco Javier Invitación RECORRIDO POR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136755310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Celebramos el día de San Pedro Claver.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una invitación para formalizar el ingreso a la Orden Universidad Javeriana a la abogada javeriana y antigua regente. Marta Lucía Ramírez Blanco.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67962521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a:t>
            </a:r>
            <a:r>
              <a:rPr lang="es-CO" sz="1800" dirty="0" err="1"/>
              <a:t>Cinep</a:t>
            </a:r>
            <a:r>
              <a:rPr lang="es-CO" sz="1800" dirty="0"/>
              <a:t>: El Ministerio del Interior y la empresa </a:t>
            </a:r>
            <a:r>
              <a:rPr lang="es-CO" sz="1800" dirty="0" err="1"/>
              <a:t>Best</a:t>
            </a:r>
            <a:r>
              <a:rPr lang="es-CO" sz="1800" dirty="0"/>
              <a:t> Coal Company </a:t>
            </a:r>
            <a:r>
              <a:rPr lang="es-CO" sz="1800" dirty="0" err="1"/>
              <a:t>subidiaria</a:t>
            </a:r>
            <a:r>
              <a:rPr lang="es-CO" sz="1800" dirty="0"/>
              <a:t> del grupo multinacional turco </a:t>
            </a:r>
            <a:r>
              <a:rPr lang="es-CO" sz="1800" dirty="0" err="1"/>
              <a:t>Yilmaden</a:t>
            </a:r>
            <a:r>
              <a:rPr lang="es-CO" sz="1800" dirty="0"/>
              <a:t> llegaron al acuerdo de saltarse el derecho a consulta previa del Consejo Comunitario Ancestral los Negros de Cañaverales, para avanzar en el aval a un proyecto de megaminería de carbón. El proyecto comprometería irremediablemente el manantial de Cañaverales, un cuerpo de agua único que se encuentra en el sur de La Guajira, agravando la situación humanitaria de un departamento en el que se siguen muriendo de hambre y sed.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a:t>
            </a:r>
            <a:r>
              <a:rPr lang="es-CO" sz="1800" dirty="0" err="1"/>
              <a:t>Cinep</a:t>
            </a:r>
            <a:r>
              <a:rPr lang="es-CO" sz="1800" dirty="0"/>
              <a:t>: El 24 de agosto del 2020, en el contexto del aislamiento social preventivo decretado para evitar la propagación del COVID-19, fue asesinado en Cartagena, a manos de la policía, el joven Harold Morales Payares, un futbolista de 17 años habitante del barrio San Francisco. Este crimen pretendió ser encubierto como un procedimiento policial en medio de un enfrentamiento entre pandillas.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780511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18588</TotalTime>
  <Words>1983</Words>
  <Application>Microsoft Office PowerPoint</Application>
  <PresentationFormat>On-screen Show (4:3)</PresentationFormat>
  <Paragraphs>77</Paragraphs>
  <Slides>19</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1047</cp:revision>
  <dcterms:modified xsi:type="dcterms:W3CDTF">2022-09-10T22:11:48Z</dcterms:modified>
</cp:coreProperties>
</file>