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Lst>
  <p:sldSz cx="9144000" cy="6858000" type="screen4x3"/>
  <p:notesSz cx="6858000" cy="9144000"/>
  <p:custDataLst>
    <p:tags r:id="rId1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67" autoAdjust="0"/>
  </p:normalViewPr>
  <p:slideViewPr>
    <p:cSldViewPr snapToGrid="0">
      <p:cViewPr varScale="1">
        <p:scale>
          <a:sx n="54" d="100"/>
          <a:sy n="54" d="100"/>
        </p:scale>
        <p:origin x="9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17/09/2022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6945011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6402885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7819722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0305233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9914619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0174807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2853031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135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845103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585814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2047614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479520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2898605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5324894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22197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17/09/2022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17/09/2022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17/09/2022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17/09/2022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17/09/2022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17/09/2022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17/09/2022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17/09/2022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17/09/2022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17/09/2022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17/09/2022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17/09/2022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586, 13 de septiembre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4 al 11 de septiembre, se realiza la XXXV Semana por la paz bajo el lema “Territorios en movimiento por la Paz - reconociendo, resignificando, reivindicando”.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análisis hace énfasis en los últimos dos años en el marco de la pandemia por covid-19 y encontró que, según datos del 2021 (los más recientes disponibles) cerca del 26% de jóvenes de 14 a 28 años no estudian ni trabajan en el país, lo que equivale a unos 3.2 millones de Ninis. Además, llama la atención que, de estos Ninis, el 67% son mujeres, y que la brecha de género en el porcentaje de Ninis en contra de las mujeres es de cerca de 18 puntos porcentuales.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424507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Comunicado: Rechazamos el feminicidio de Eva Amaya en el municipio de Santiago de Tolú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El 3 y 4 de septiembre estuvimos reunidos en la finca de San José de la Esperanza, el padre Provincial, el Asistente para la formación y los siete jesuitas en formación que se encuentran en la etapa de magisterio: en segundo año, Romel Yamid Pastrana SJ, Julián Bustos SJ, (ambos en el Colegio San Ignacio), Rafael Tole SJ (Colegio Berchmans y Universidad Javeriana), Jhonatan Muñoz SJ(Colegio San Pedro Claver). Y en primer año, Juan Bernardo Mejía SJ (Santuario San Pedro Claver), Jorge Augusto Quintero SJ (Red Juvenil Ignaciana). Nos alegró contar con la presencia de Diego Peláez </a:t>
            </a:r>
            <a:r>
              <a:rPr lang="es-CO" sz="1800" dirty="0" err="1"/>
              <a:t>Sj</a:t>
            </a:r>
            <a:r>
              <a:rPr lang="es-CO" sz="1800" dirty="0"/>
              <a:t>, quien vino desde Santa María de Nieva (Perú), lugar en el cual lleva a cabo su magisterio con comunidades indígenas desde el segundo semestre del año pasado.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5096537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12 al 16 de septiembre se reunieron los Delegados de Juventud y Vocaciones de las Provincias de América Latina y el Caribe, en la ciudad de Santo Domingo, República Dominicana.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este octavo aniversario de fundación de la Red Eclesial </a:t>
            </a:r>
            <a:r>
              <a:rPr lang="es-CO" sz="1800" dirty="0" err="1"/>
              <a:t>Panamazónica</a:t>
            </a:r>
            <a:r>
              <a:rPr lang="es-CO" sz="1800" dirty="0"/>
              <a:t> – REPAM, hacemos presente la Espiritualidad Encarnada que acompaña el nacimiento y su caminar promoviendo el Reino de la Vida, en el cuidado de los pueblos, territorios y ecosistemas amazónicos, a través de una acción </a:t>
            </a:r>
            <a:r>
              <a:rPr lang="es-CO" sz="1800" dirty="0" err="1"/>
              <a:t>socioeclesial</a:t>
            </a:r>
            <a:r>
              <a:rPr lang="es-CO" sz="1800" dirty="0"/>
              <a:t> articulada en red en la Querida Amazonía.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3893151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Después de tres años, la Red Claver tuvo nuevamente la oportunidad de realizar su encuentro anual de las Oficinas de Desarrollo de las provincias jesuitas de América Latina y el Caribe, en forma presencial. Este encuentro se realizó entre los días del 5 al 9 de septiembre, en el Centro Loyola de El Salvador, donde nos acogieron con mucho cariño los compañeros de la Oficina de Centroamérica.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Consejo Episcopal Latinoamericano (CELAM) y la Conferencia de Provinciales Jesuitas de América Latina y el Caribe (CPAL) han elaborado un Documento de Trabajo titulado: "El Pacto Educativo Global en América Latina", con el objetivo de presentar el pensamiento del papa Francisco sobre la educación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8646829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Entre el lunes 5 y martes 6 de septiembre se llevó a cabo la Asamblea extraordinaria de la Confederación Latinoamericana de Centros Ignacianos de Espiritualidad (CLACIES), en modalidad virtual.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Federación Latinoamericana de Colegios de la Compañía de Jesús (FLACSI) presenta su Memoria Institucional 2022, en formato interactivo para su mejor lectura y revisión.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69244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 partir de los diálogos permanentes que se sostienen con la Federación Internacional de Fe y Alegría, a partir del mes de junio de 2022 FLACSI cuenta con un espacio de trabajo en las instalaciones de Fe y Alegría en Bogotá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Instituto Loyola: recolección de alimentos y materiales de aseo marcan Campaña de la Solidaridad 2022 La solidaridad es una exigencia de nuestra dignidad humana compartida: somos responsables de cuidarnos los unos a los otros, según nuestras condiciones. Por tanto, debemos de asumir las necesidades del otro y hacerlas propias, para que juntos podamos transformarlas.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9763309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Pontificia Universidad Javeriana de Cali (Colombia) invita a los educadores, orientadores, coordinadores y directivos de los colegios de la Compañía de Jesús para que conozcan a profundidad la Espiritualidad y Pedagogía Ignaciana y lograr una identidad y una experiencia amplia en la práctica pedagógica al estilo de los jesuitas y de los procesos de innovación del tiempo presente. Presentamos el Diplomado virtual: Pedagogía Ignaciana e Innovación Educativa que se impartirá entre el 12 de septiembre y el 3 de diciembre de 2022.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Hoy, 12 de septiembre, ha dado comienzo una de las tres reuniones anuales del </a:t>
            </a:r>
            <a:r>
              <a:rPr lang="es-CO" sz="1800" dirty="0" err="1"/>
              <a:t>Consiglio</a:t>
            </a:r>
            <a:r>
              <a:rPr lang="es-CO" sz="1800" dirty="0"/>
              <a:t> </a:t>
            </a:r>
            <a:r>
              <a:rPr lang="es-CO" sz="1800" dirty="0" err="1"/>
              <a:t>Allargato</a:t>
            </a:r>
            <a:r>
              <a:rPr lang="es-CO" sz="1800" dirty="0"/>
              <a:t>, Consejo Ampliado, del Padre General. Reúne -esta vez ya en la Curia General- no sólo a los Asistentes, sino también a los Secretarios de los sectores apostólicos y a los Presidentes de las seis Conferencias territoriales.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40630539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844 - Contrapartida 6840 a 6855 - Registro Contable 585.</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🍃PROGRÁMATE con la Agenda Cultural Javeriana- Vive el V Encuentro de Arte y Creatividad🍃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272174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de Estudios Sociales y Culturales Pensar hace extensiva la siguiente invitación: XII Congreso de Responsabilidad Social “Caminos de Colombia hacia la Sostenibilidad: Gobernación y Democracia”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Padre Rector: Del 19 al 22 de septiembre me encontraré participando en el V Encuentro de Rectores de </a:t>
            </a:r>
            <a:r>
              <a:rPr lang="es-CO" sz="1800" dirty="0" err="1"/>
              <a:t>MetaRed</a:t>
            </a:r>
            <a:r>
              <a:rPr lang="es-CO" sz="1800" dirty="0"/>
              <a:t> IT, en la ciudad de Río de Janeiro, Brasil.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8526806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Bienvenida profesora Yully Marcela Sepúlveda, Departamento de Ciencias Contables.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directores y consejeros académicos reciban un cordial saludo. Esperamos se encuentren muy bien. Nos permitimos informarles que estaremos generando la alerta “Bajo rendimiento en el primer corte” desde el SATIS.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5467382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¡Así vivimos la Semana de la vida Saludable 2022!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reunión mensual de los directivos de la Red para la formación en revisoría fiscal, en la cual se evaluaron los tres frentes de trabajo de la red.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0430585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Apreciados profesores y profesoras, reciban un cordial saludo. Desde hace varios años la Universidad Javeriana ha venido participando, con otras instituciones de educación superior, públicas y privadas, en </a:t>
            </a:r>
            <a:r>
              <a:rPr lang="es-CO" sz="1800" dirty="0" err="1"/>
              <a:t>MetaRed</a:t>
            </a:r>
            <a:r>
              <a:rPr lang="es-CO" sz="1800" dirty="0"/>
              <a:t> Colombia, red colaborativa apoyada por Universia, lugar de encuentro, debate y reflexión sobre el uso de las Tecnologías de la Información y las Comunicaciones (</a:t>
            </a:r>
            <a:r>
              <a:rPr lang="es-CO" sz="1800" dirty="0" err="1"/>
              <a:t>TICs</a:t>
            </a:r>
            <a:r>
              <a:rPr lang="es-CO" sz="1800" dirty="0"/>
              <a:t>) en nuestras instituciones. Con el propósito de enriquecer las reflexiones que viene adelantando la red, en torno a los retos que le plantea a los profesores y a las profesoras adquirir nuevas habilidades que les permitan integrar las tecnologías digitales a los procesos de enseñanza y aprendizaje, se ha diseñado la encuesta </a:t>
            </a:r>
            <a:r>
              <a:rPr lang="es-CO" sz="1800" dirty="0" err="1"/>
              <a:t>DigCompEdu</a:t>
            </a:r>
            <a:r>
              <a:rPr lang="es-CO" sz="1800" dirty="0"/>
              <a:t> con el objetivo de realizar un diagnóstico que nos oriente en la construcción y fortalecimiento de políticas para el desarrollo de competencias digitales.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Estimados Consejeros y Directores de Carrera, En el marco del Plan de Formación de Consejeros Académicos, los invitamos a la formación sobre “Protocolo institucional frente a casos de violencia y discriminación en la Universidad” en la que podrán conocer las principales rutas de atención en estos casos, así como contar con herramientas básicas para abordar estas situaciones en una primera instancia.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966776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Invitación: 👣 Caminata Aula Ambiental </a:t>
            </a:r>
            <a:r>
              <a:rPr lang="es-CO" sz="1800" dirty="0" err="1"/>
              <a:t>Soratama</a:t>
            </a:r>
            <a:r>
              <a:rPr lang="es-CO" sz="1800" dirty="0"/>
              <a:t> - Septiembre 30 de 2022 Apreciada comunidad, El programa Cultura y Hábitat los invita a descubrir y valorar nuestro patrimonio natural. Agradecemos compartir la presente invitación en medio de sus contactos tanto de la universidad como  externos.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Invitación desde la Maestría en Estudios Críticos de las Migraciones Contemporáneas 21 de septiembre 2022 3:00 p.m. Charla: Espejo de Migrantes: El Sa K Pasé, un Periódico de la Base Naval de Guantánamo Modalidad: Presencial y virtual A través de Facebook Live Instituto Pensar PUJ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920322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Dando continuidad al  </a:t>
            </a:r>
            <a:r>
              <a:rPr lang="es-CO" sz="1800" dirty="0" err="1"/>
              <a:t>Flyout</a:t>
            </a:r>
            <a:r>
              <a:rPr lang="es-CO" sz="1800" dirty="0"/>
              <a:t> de la Profesora Yenny Naranjo Tuesta, el Decano de Facultad – Dr. Andres Rosas Wulfers la entrevistó.</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Daniel Eduardo Garcia Suarez - Jefe Oficina Fomento Responsabilidad Social, se reunió con el Director del Departamento – Prof. Braulio A. Rodríguez Castro y el Coordinador del Consultorio Contable - Profesor Carlos Andres Corredor, tema: Modelo aprendizaje del servicio y como se puede implementar en el Programa de Contaduría Pública.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2280756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Según el análisis estadístico del Laboratorio de Economía de la Educación, (LEE), de la U. Javeriana, las mujeres registran más años de educación que los hombres, pero mantienen una tasa de ocupación menor.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Observatorio Fiscal de la Universidad Javeriana desarrolló una guía ciudadana sobre el funcionamiento y manejo del Presupuesto General de la Nación, la cual presentó su director Oliver Pardo el 12 de septiembre en el Congreso de la República.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1951947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18656</TotalTime>
  <Words>1532</Words>
  <Application>Microsoft Office PowerPoint</Application>
  <PresentationFormat>On-screen Show (4:3)</PresentationFormat>
  <Paragraphs>64</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cp:lastModifiedBy>
  <cp:revision>1050</cp:revision>
  <dcterms:modified xsi:type="dcterms:W3CDTF">2022-09-17T23:04:43Z</dcterms:modified>
</cp:coreProperties>
</file>