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24/09/2022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632571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19785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69318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0057883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44434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957867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82085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539031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27115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50789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619244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61093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24/09/2022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24/09/2022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24/09/2022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24/09/2022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24/09/2022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24/09/2022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24/09/2022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24/09/2022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24/09/2022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Pages/ResponsePage.aspx?id=Dpn32j-KnECbdipUdQmAAGZKiW1zVqxNjpOPK2sO1f5UQjRBQTNZWTg3M1I3UUlRNUo3VlVCTlZNOC4u"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meet.google.com/kco-vvin-vaj"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bvc.co/bolsa-millonaria-bvc"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587, 26 de septiembre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Café </a:t>
            </a:r>
            <a:r>
              <a:rPr lang="es-CO" sz="1800" dirty="0" err="1"/>
              <a:t>Scientifique</a:t>
            </a:r>
            <a:r>
              <a:rPr lang="es-CO" sz="1800" dirty="0"/>
              <a:t> ITESO-AUSJA: “O todos o nadie: ecología integral para el cuidado de la Casa Común” Martes 11 de octubre, 19:30 horas. Casa ITESO </a:t>
            </a:r>
            <a:r>
              <a:rPr lang="es-CO" sz="1800" dirty="0" err="1"/>
              <a:t>Clavigero</a:t>
            </a:r>
            <a:r>
              <a:rPr lang="es-CO" sz="1800" dirty="0"/>
              <a:t>, entrada libre Transmisión simultánea en Youtube.com/</a:t>
            </a:r>
            <a:r>
              <a:rPr lang="es-CO" sz="1800" dirty="0" err="1"/>
              <a:t>ITESOUniversidad</a:t>
            </a:r>
            <a:r>
              <a:rPr lang="es-CO" sz="1800" dirty="0"/>
              <a:t> y Facebook @CulturaITESO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Jornada Interuniversitaria de Promoción de la Justicia socio-ambiental e incidencia 4 octubre, 2022 - 12:00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529464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JRS LAC quiere invitarles a ser partícipes del proceso Una Travesía por el Acompañamiento en el apostolado de las migraciones, junto con el Centro de Reflexión y Planificación Educativa (CERPE). Esta iniciativa busca ser un espacio para fortalecer las capacidades para el acompañamiento a población migrante y conocer el apostolado de las migraciones desde la Compañía de Jesús, relacionadas con la misión de reconciliar y con valores como la hospitalidad, la fraternidad y la amistad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miércoles 14 de septiembre nos congregamos como Familia del Colegio Santa Luisa de Bogotá (Colombia) a la Eucaristía del primer aniversario de nacimiento para la vida eterna de nuestro querido Padre Gregorio Arango Henao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358237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Alguns estudantes dos três segmentos do Diurno do Colégio Santo Inácio de Rio de Janeiro (Brasil) foram convidados a partilhar sobre o que significa para eles a palavra ‘cuidado’. Entre os depoimentos, destacam-se algumas palavras-chave que marcaram as falas dos inacianos, como respeitar, ajudar, acolher e ouvir.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Ignacio y los primeros jesuitas descubrieron en los colegios un medio privilegiado para propiciar una experiencia de fe en los corazones de los estudiantes. Nuestros colegios también hoy están llamados a ser lugares donde los estudiantes tengan la posibilidad de vivir esa experiencia fundamental del amor de Dios.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9097511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Conozcamos un famoso “Museo Literario de La Vanguardia” en Nicaragua: Estudiantes de 11mo grado de secundaria participaron en un proceso evaluativo titulado: “Museo literario de la Vanguardia nicaragüense - 2022”, en el cual representaron distintas facetas sobre el contexto social, político e histórico de la Vanguardia en Nicaragua; haciendo énfasis en el análisis de obras teatrales representativas de este movimiento.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Entre el 27 y el 30 de septiembre, la iniciativa de formación para el trabajo, un grupo diverso de miembros de Fe y Alegría Internacional y expertos amigos de la institución, de al menos 7 países, realizarán jornadas de trabajo para reflexionar sobre el estado actual del problema de la empleabilidad de los jóvenes de América Latina y el Caribe, y para explorar posibles soluciones de forma colaborativa.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196949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Consejo Ampliado del P. General se reunió en la semana del 12 al 16 de septiembre en Roma. Este Consejo está conformado por los Consejeros del P. General, los Presidentes de las Conferencias de Provinciales y los Secretarios de las áreas apostólicas de la Compañía. El tema de este Consejo fue la identidad católica de nuestro apostolado educativo (instituciones y programas educativos) en el actual contexto sociopolítico.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Papa Francisco: Me parece fundamental reiterar, como hago a menudo, que el sínodo no es una reunión política ni una comisión de decisiones parlamentarias. Es la expresión de la Iglesia, donde el protagonista es el Espíritu Santo. Si no hay Espíritu Santo, tampoco hay sínodo. Puede haber democracia, parlamento, debate, pero no hay «sínodo». Si quieren leer el mejor libro de teología sobre el sínodo, relean los Hechos de los Apóstoles.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1419092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845 - Contrapartida 6856 a 6878 - Registro Contable 586.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Convocatoria de Proyectos de la Función Sustantiva de Servicio San Francisco Javier está próxima a cerrar, por lo que la Oficina de Fomento de la Responsabilidad Social Universitaria de la Rectoría le invita a revisar los términos y condiciones y a enviar propuestas antes del 30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En el marco de AUDIRE, los profesores Nathaly Alejandra Higuera Rodríguez y Luis Enrique Tellez, expusieron el tema Tributación de los </a:t>
            </a:r>
            <a:r>
              <a:rPr lang="es-CO" sz="1800" dirty="0" err="1"/>
              <a:t>Criptoactivos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Estimados Decanos, Decanas, Directores y Directoras de Departamento,  Reciban un cordial saludo de parte de todo el equipo de trabajo de la Escuela Javeriana de Gobierno y Ética Pública. Les invitamos a participar en el evento “REFORMA TRIBUTARIA ¿Es la reforma que Colombia necesita?”, un dialogo que permite debatir acerca de los posibles impactos de la reforma tributaria planteada por el actual gobierno. Fecha: Martes 27 de septiembre de 2022 Hora: 9:00 am. Lugar: Auditorio Marino Troncoso S.J. Edificio Fernando Barón S.J. Ed.(2) </a:t>
            </a:r>
            <a:r>
              <a:rPr lang="es-CO" sz="1800" dirty="0" err="1"/>
              <a:t>Cra</a:t>
            </a:r>
            <a:r>
              <a:rPr lang="es-CO" sz="1800" dirty="0"/>
              <a:t>. 5 #39 Inscripción gratuita haciendo </a:t>
            </a:r>
            <a:r>
              <a:rPr lang="es-CO" sz="1800" dirty="0" err="1"/>
              <a:t>click</a:t>
            </a:r>
            <a:r>
              <a:rPr lang="es-CO" sz="1800" dirty="0"/>
              <a:t> en la imagen o en el siguiente enlace: </a:t>
            </a:r>
            <a:r>
              <a:rPr lang="es-CO" sz="1800" dirty="0">
                <a:hlinkClick r:id="rId3"/>
              </a:rPr>
              <a:t>https://forms.office.com/Pages/ResponsePage.aspx?id=Dpn32j-KnECbdipUdQmAAGZKiW1zVqxNjpOPK2sO1f5UQjRBQTNZWTg3M1I3UUlRNUo3VlVCTlZNOC4u</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387274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En octubre tenemos una oferta creada especialmente para ti 💥 LABORATORIOS CULTURALES EN TU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❣️AMORES EN CLICHÉ💔</a:t>
            </a:r>
          </a:p>
          <a:p>
            <a:r>
              <a:rPr lang="es-CO" sz="1800" dirty="0"/>
              <a:t>ESPECIAL DE NARRACIÓN ORAL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3609715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Les extendemos la invitación del Observatorio Fiscal de la Pontificia Universidad Javeriana para que participen en el lanzamiento de la "Guía Ciudadana al Presupuesto General de la Nación" que se realizará el próximo lunes 26 de septiembre a las 6:00 p.m. en el auditorio Alfonso Quintana S.J. de la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 Profesor, buenas tardes: Reciba un afectuoso saludo acompañado de los mejores deseos de bienestar y el de todos los que le rodean. En esta oportunidad quiero extenderle esta cordial invitación al VI Congreso Internacional y XVIII Nacional de estudiantes de Contaduría Pública que realizaremos en el mes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9087152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Los invitamos a la charla informativa del concurso Bolsa Millonaria, organizado por la Bolsa de Valores de Colombia (BVC), que se realizará de manera virtual el próximo lunes 26 de septiembre de 12:00 m a 1:00 pm a través de Google </a:t>
            </a:r>
            <a:r>
              <a:rPr lang="es-CO" sz="1800" dirty="0" err="1"/>
              <a:t>Meet</a:t>
            </a:r>
            <a:r>
              <a:rPr lang="es-CO" sz="1800" dirty="0"/>
              <a:t> </a:t>
            </a:r>
            <a:r>
              <a:rPr lang="es-CO" sz="1800" dirty="0">
                <a:hlinkClick r:id="rId3"/>
              </a:rPr>
              <a:t>https://meet.google.com/kco-vvin-vaj</a:t>
            </a:r>
            <a:r>
              <a:rPr lang="es-CO" sz="1800" dirty="0"/>
              <a:t> Para mayor información del concurso pueden consultar: </a:t>
            </a:r>
            <a:r>
              <a:rPr lang="es-CO" sz="1800" dirty="0">
                <a:hlinkClick r:id="rId4"/>
              </a:rPr>
              <a:t>https://bvc.co/bolsa-millonaria-bvc</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Apreciada comunidad, En pocas semanas nos encontraremos en el Sexto Congreso Global en Contabilidad y Finanzas 2022, programado para 26 y 27 de octubre de 2022 en las instalaciones de la Facultad de Ciencias Económicas de la Universidad Nacional de Colombia y en la Universidad Javeriana Bogotá.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0039314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¡Porque estamos seguros de tu potencial y crecimiento profesional, te invitamos al Open Day de Posgrados de la Facultad de Ciencias Económicas y Administrativas! Tendremos la oportunidad de conocerlos más como futuros estudiantes de Posgrados, podrás interactuar con  los docentes y directores académicos, entre otros.  Conocerás la Universidad y aclararás todo sobre tus programas académicos de interés; Especializaciones, Maestrías  o Doctorado en las áreas de Administración, Administración de la Salud, Economía y Ciencias Contables y de las posibilidades de financiación.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Estudiantiles de la Vicerrectoría Académica, convocó a los consejeros académicos al espacio de formación sobre “Protocolo institucional frente a casos de violencia y discriminación en la Universidad” en la que se indicaron las principales rutas de atención en estos casos, así como las herramientas básicas para abordar estas situaciones en una primera instancia.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7750613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Participaron como ponentes los  profesores Martha Liliana Arias Bello y Marcos Ancisar Valderrama Prieto en el  XX Encuentro Internacional de la Asociación Española de Contabilidad y Administración de Empresas – AECA.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Jurídica realizó la capacitación del Sistema de Gestión Legal de la Universidad “JAVELEX”, en la cual se trataron las funcionalidades, recientes mejoras y se dio espacio para resolver las inquietudes recurrentes del sistema.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694108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clave de </a:t>
            </a:r>
            <a:r>
              <a:rPr lang="es-CO" sz="1800" dirty="0" err="1"/>
              <a:t>sinodalidad</a:t>
            </a:r>
            <a:r>
              <a:rPr lang="es-CO" sz="1800" dirty="0"/>
              <a:t> la mesa pastoral del nodo centro de la Red de Universidades Católicas de Colombia (RUCC), en la apuesta por promover un diálogo fecundo que permita una reflexión desde la fe y la ciencia, tiene el gusto de invitarle el viernes 7 de octubre del presente año, de 8:30 am a 5:00 pm a la jornada de reflexión: </a:t>
            </a:r>
            <a:r>
              <a:rPr lang="es-CO" sz="1800" dirty="0" err="1"/>
              <a:t>sinodalidad</a:t>
            </a:r>
            <a:r>
              <a:rPr lang="es-CO" sz="1800" dirty="0"/>
              <a:t> y género.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AUSJAL Invita a la Semana </a:t>
            </a:r>
            <a:r>
              <a:rPr lang="es-CO" sz="1800" dirty="0" err="1"/>
              <a:t>Laudato</a:t>
            </a:r>
            <a:r>
              <a:rPr lang="es-CO" sz="1800" dirty="0"/>
              <a:t> Si’ El próximo 4 de octubre dará inicio la Semana </a:t>
            </a:r>
            <a:r>
              <a:rPr lang="es-CO" sz="1800" dirty="0" err="1"/>
              <a:t>Laudato</a:t>
            </a:r>
            <a:r>
              <a:rPr lang="es-CO" sz="1800" dirty="0"/>
              <a:t> Si’, un evento para compartir experiencia y buenas prácticas que beneficien el cuidado de la casa común, invitan: la red de Responsabilidad Universitaria, la Red de Pastoral, La Red de Pobreza y Desigualdad y la Red de Medio Ambiente y Sustentabilidad.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151699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18757</TotalTime>
  <Words>1487</Words>
  <Application>Microsoft Office PowerPoint</Application>
  <PresentationFormat>On-screen Show (4:3)</PresentationFormat>
  <Paragraphs>57</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1053</cp:revision>
  <dcterms:modified xsi:type="dcterms:W3CDTF">2022-09-24T23:26:30Z</dcterms:modified>
</cp:coreProperties>
</file>