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15/10/2022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89637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75638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882748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835929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857068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41252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783193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4155944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72373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83868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21762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35729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53529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29378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86948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15/10/2022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15/10/2022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15/10/2022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15/10/2022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15/10/2022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15/10/2022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15/10/2022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15/10/2022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15/10/2022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15/10/2022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590, 17 de octubre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Carta AUSJAL </a:t>
            </a:r>
            <a:r>
              <a:rPr lang="es-CO" sz="1800" dirty="0" err="1"/>
              <a:t>Nº</a:t>
            </a:r>
            <a:r>
              <a:rPr lang="es-CO" sz="1800" dirty="0"/>
              <a:t> 52: En red entre nosotros, así como con muchas otras y otros.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está al aire la revista Cien Días vistos por </a:t>
            </a:r>
            <a:r>
              <a:rPr lang="es-CO" sz="1800" dirty="0" err="1"/>
              <a:t>Cinep</a:t>
            </a:r>
            <a:r>
              <a:rPr lang="es-CO" sz="1800" dirty="0"/>
              <a:t> </a:t>
            </a:r>
            <a:r>
              <a:rPr lang="es-CO" sz="1800" dirty="0" err="1"/>
              <a:t>Nº</a:t>
            </a:r>
            <a:r>
              <a:rPr lang="es-CO" sz="1800" dirty="0"/>
              <a:t> 105, ¿Hacia la paz total? Perspectivas de una nueva Colombia. Esta edición destaca la entrega del informe de la Comisión de la Verdad, luego de dos años de arduo trabajo en su construcción; la llegada a la presidencia de Colombia del líder de izquierda Gustavo Petro, y la conmemoración por los 50 años del </a:t>
            </a:r>
            <a:r>
              <a:rPr lang="es-CO" sz="1800" dirty="0" err="1"/>
              <a:t>Cinep</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956118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programa de Misión en Red de la Red Juvenil Ignaciana, abrió la convocatoria para el Campamento Misión 2022–2, una experiencia que apuesta por el servicio y apostolado, y en el que los jóvenes misioneros participan en diferentes comunidades, acompañando y animando espacios de transformación en diferentes territorios. Desde un profundo sentido comunitario, de espiritualidad y servicio, se desarrollan actividades, talleres y celebraciones litúrgicas.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Promoción Vocacional ha impulsado un encuentro llamado </a:t>
            </a:r>
            <a:r>
              <a:rPr lang="es-CO" sz="1800" dirty="0" err="1"/>
              <a:t>Mochilazo</a:t>
            </a:r>
            <a:r>
              <a:rPr lang="es-CO" sz="1800" dirty="0"/>
              <a:t> 2022 para jóvenes de las regiones de la Provincia Colombiana de la Compañía de Jesús. En las versiones previas se ha explorado una experiencia de camino a través de las rutas realizadas por antiguos novicios jesuitas en tiempos de peregrinación por diferentes municipios de Boyacá. El punto de llegada es Tópaga, finalizando en el antiguo noviciado de Santa Rosa de Viterbo, hoy Escuela de la Policía Nacional. Esto, con el fin de que los participantes del Encuentro tengan elementos experienciales concretos que alimenten su discernimiento personal de cara a su opción de vida.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0075986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paso del huracán Julia dejó en Nicaragua dos personas fallecidas, 13 mil albergadas, 2 mil viviendas destruidas y más de 3 mil anegadas. Las clases en las universidades y centros escolares se reactivaron recién el 12 de octubre, pues dada la cantidad de lluvia los suelos se encuentran saturados y eso implica amenazas, aseguran las autoridades del Sistema Nacional para la Prevención, Mitigación y Atención de Desastres - SINAPRED.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diversas maneras, la Compañía de Jesús está muy comprometida con la educación en Madagascar. A nivel universitario, está en proceso de agrupar varios institutos profesionales, constituyendo la Universidad </a:t>
            </a:r>
            <a:r>
              <a:rPr lang="es-CO" sz="1800" dirty="0" err="1"/>
              <a:t>Magis</a:t>
            </a:r>
            <a:r>
              <a:rPr lang="es-CO" sz="1800" dirty="0"/>
              <a:t>. Pero, como en muchos otros países, es en los colegios (que incluyen los niveles de primaria y secundaria) donde los jesuitas han consolidado su reputación. Se ha hablado mucho del Colegio Saint Michel de la capital, Antananarivo; pero a 600 km al sur, en </a:t>
            </a:r>
            <a:r>
              <a:rPr lang="es-CO" sz="1800" dirty="0" err="1"/>
              <a:t>Mananjary</a:t>
            </a:r>
            <a:r>
              <a:rPr lang="es-CO" sz="1800" dirty="0"/>
              <a:t>, el Colegio de la </a:t>
            </a:r>
            <a:r>
              <a:rPr lang="es-CO" sz="1800" dirty="0" err="1"/>
              <a:t>Immaculée</a:t>
            </a:r>
            <a:r>
              <a:rPr lang="es-CO" sz="1800" dirty="0"/>
              <a:t> </a:t>
            </a:r>
            <a:r>
              <a:rPr lang="es-CO" sz="1800" dirty="0" err="1"/>
              <a:t>Conception</a:t>
            </a:r>
            <a:r>
              <a:rPr lang="es-CO" sz="1800" dirty="0"/>
              <a:t> (CIC) ofrece a los jóvenes de la región la tradición espiritual y educativa de la Compañía.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82328592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de América Latina y el Caribe (CPAL) ofreció el curso anual para superiores de comunidad de las provincias jesuitas, del 3 al 7 de octubre, en la comunidad de Fátima (Lima, Perú). El curso se realizó con la coordinación del P. Luis Valdez SJ, Delegado de Formación y Espiritualidad de la CPAL. Junto con él se reunieron 15 jesuitas de ocho provincias: Antillas, Argentina-Uruguay, Brasil, Chile, Colombia, México, Perú y Venezuela.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mano de </a:t>
            </a:r>
            <a:r>
              <a:rPr lang="es-CO" sz="1800" dirty="0" err="1"/>
              <a:t>Entreculturas</a:t>
            </a:r>
            <a:r>
              <a:rPr lang="es-CO" sz="1800" dirty="0"/>
              <a:t> y su campaña La LUZ de las NIÑAS, junto a Fe y Alegría y el Servicio Jesuita a Refugiados (JRS), las niñas han construido este manifiesto. El documento es una construcción colectiva que partió de 11 consejos locales celebrados en diferentes países del mundo. Tras las sesiones de trabajo a nivel local, las niñas de Guatemala, Sudán del Sur, España, El Salvador, Perú, Honduras, Kenia, Nicaragua y Chad redactaron el manifiesto tras reunirse de forma virtual en el primer taller global.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7071049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Establecer la dinámica de trabajo de la próxima agenda común de publicaciones en medios digitales y pensar en conjunto estrategias para promover </a:t>
            </a:r>
            <a:r>
              <a:rPr lang="es-CO" sz="1800" dirty="0" err="1"/>
              <a:t>Educate</a:t>
            </a:r>
            <a:r>
              <a:rPr lang="es-CO" sz="1800" dirty="0"/>
              <a:t> </a:t>
            </a:r>
            <a:r>
              <a:rPr lang="es-CO" sz="1800" dirty="0" err="1"/>
              <a:t>Magis</a:t>
            </a:r>
            <a:r>
              <a:rPr lang="es-CO" sz="1800" dirty="0"/>
              <a:t> en nuestros colegios, fueron los temas centrales de la reunión.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coordinadores académicos de la Asociación de Colegios Jesuitas de Centroamérica (ACOSICAM), conformada por El Salvador 🇸🇻, Guatemala 🇬🇹, Honduras 🇭🇳, Nicaragua 🇳🇮 y Panamá 🇵🇦 tuvieron su primer encuentro presencial, después de dos años de contactos limitados a la virtualidad.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662886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Educacional Ignaciana de Chile (REI) está llevando a cabo, desde mediados de mayo, el Seminario “Currículum y Tradición Educativa Jesuita” con participantes de colegios FLACSI de Argentina 🇦🇷, Chile 🇨🇱, Colombia 🇨🇴, México 🇲🇽 y  Uruguay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niñas de Guatemala alzaron sus voces en la movilización “Queremos niñas sanas y salvas en Guatemala” que se realizó en la Plaza Central de la ciudad de Guatemala en el marco del Día Internacional de la Niña. La actividad fue promovida desde el Programa La Luz de las Niñas de Fe y Alegría y </a:t>
            </a:r>
            <a:r>
              <a:rPr lang="es-CO" sz="1800" dirty="0" err="1"/>
              <a:t>Entreculturas</a:t>
            </a:r>
            <a:r>
              <a:rPr lang="es-CO" sz="1800" dirty="0"/>
              <a:t>, con el fin de concientizar a la población sobre la importancia de sumar esfuerzos para erradicar la violencia contra las niñas y mujeres en el país y exigir su derecho a vivir SANAS Y SALVAS.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5268967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mes Fe y Alegría El Salvador cumple 53 años de trabajo, el 16 de octubre de 1969 se fundó la primera escuela de Fe y Alegría en el Departamento de San Salvador, de la mano del padre Joaquín López y López, conocido como el querido padre Lolo, quien junto con 5 mártires y 2 colaboradoras fue asesinado en noviembre de 1989.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General ha visitado el noviciado de </a:t>
            </a:r>
            <a:r>
              <a:rPr lang="es-CO" sz="1800" dirty="0" err="1"/>
              <a:t>Analamahitsy</a:t>
            </a:r>
            <a:r>
              <a:rPr lang="es-CO" sz="1800" dirty="0"/>
              <a:t>, en la región de Antananarivo, capital del país. Tuvo ocasión de hablar con estos jóvenes malgaches que han optado por la Compañía de Jesús, y con el equipo de sus formadores.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3344847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Jesuita que “abarca" el continente africano tiene un nombre claro: Conferencia Jesuita de África y Madagascar. Entendemos que si la geografía acerca a estos dos territorios, los malgaches tienen su propia identidad y viven a cierta distancia del continente. La reunión de los superiores mayores en octubre, celebrada en Antananarivo, la capital de Madagascar, permite a los Provinciales de las seis Provincias (y una Región) “del gran continente” tener contacto con sus compañeros jesuitas “de la isla”.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hemos informado sobre la Asamblea de la Asociación Internacional de Universidades Jesuitas celebrada en Boston en agosto. A lo largo de la reunión, 400 líderes de instituciones de enseñanza superior vinculadas a la Compañía de Jesús de todo el mundo intentaron discernir una respuesta a esta cuestión central: qué dirección debe tomar la educación superior jesuita en el futuro, especialmente en los próximos tres a cinco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150193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Lanzamiento del Laboratorio de Sostenibilidad Empresarial.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una nueva sesión de los profesores de la cátedra itinerante de ética profesional Juan José Amézquita Piar para intercambiar opiniones sobre el banco de preguntas.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¡Javeriano (a), las pequeñas acciones hacen el cambio! Conéctate y conoce la manera en la que puedes aportar y contribuir para mejorar la vida de un gatito. Somos Javerianos de Transformación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¿Qué tanto  🌲🍂 conoces ambientalmente ♻️🌱🌳nuestro campus? 🍃 Si deseas conocerlo, 🙋🏻 inscríbete en este circuito en el que despertarás el ❤️orgullo ❤️ de estar en una universidad que cuida nuestra casa común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780959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Cultural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INSCRIBISTE PARA EL CONCIERTO MARTHA GÓMEZ EN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439147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Un cordial saludo, Como es de su conocimiento, cada año hemos venido organizando el evento “Javeriano alguien necesita de ti” con el apoyo de los estudiantes del Programa de Contaduría Pública – Práctica Social y Profesores del Departamento. El objetivo de éste año después de pandemia, es volver a la presencialidad en las instalaciones de la Pontificia Universidad Javeriana. A continuación encontrarás una breve guía de cómo puedes apoyar, participar y asistir a tan maravillosa labor social, en dos formas: *De manera presencial: Consiste en llevar  un regalo (un juguete para niño y un juguete para niña de 30 centímetros como kit básico), el cual será el tiquete de entrada para este evento cultural y musical, que se  llevará a cabo en el Auditorio Alfonso Quintana, S.J. edificio No. 20 Jorge Hoyos Vásquez, S.J. el viernes 28 de octubre de 6:00 p.m. a 10:00 p.m. *Donando: Paras las personas que se encuentran fuera de la ciudad o no pueden asistir, te invitamos a donar desde $50.000 a las comunidades menos favorecidas, Tu aporte ayudará con una fabulosa ancheta navideña. El cambio empieza por ayudar a otros. #TodoSuma.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t>Porque reír es de las mejores formas de celebrar... queremos ver una sonrisa en tu cara. Disfruta de “El Show de los Excesos” un Stand Up </a:t>
            </a:r>
            <a:r>
              <a:rPr lang="es-CO" sz="1800" dirty="0" err="1"/>
              <a:t>Comedy</a:t>
            </a:r>
            <a:r>
              <a:rPr lang="es-CO" sz="1800" dirty="0"/>
              <a:t> con Jonathan Gato que nos invita a reflexionar sobre cómo cuidarnos en situaciones de la vida universitaria que nos pueden llevar a consumos problemáticos. Te esperamos: Miércoles 19 de octubre -4:30 P.M. Auditorio Félix Restrepo,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170202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conoces tu Tienda Javeriana Online?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XIV versión del Foro de Firmas con la intervención de los profesores Miguel de Zubiría Samper y Stephen </a:t>
            </a:r>
            <a:r>
              <a:rPr lang="es-CO" sz="1800" dirty="0" err="1"/>
              <a:t>Salter</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9594827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Directora de Posgrados – Dra. Claudia P. Mateus Castellanos, convocó a una reunión para revisar los comentarios de los estudiantes de la Especialización en Revisoría Fiscal sobre el desarrollo del programa y atender algunas solicitudes.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Giovanna Carranza -  Coordinadora de mercadeo para la FCEA, convocó a la Directora de Posgrados – Dra. Claudia P. Mateus Castellanos, Guillermo Andres Villota - Líder de Línea Académica Gestión del Conocimiento Empresarial Empleo y Emprendimiento,  Educación Continua y Consultorías y al Director del Departamento – Prof. Braulio A. Rodríguez Castro a una reunión para retomar el proyecto de Educación Continua - Especializaciones, y el Ecosistema Contable planteado por el Departamento.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1503801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¡Participa del concurso de </a:t>
            </a:r>
            <a:r>
              <a:rPr lang="es-CO" sz="1800" dirty="0" err="1"/>
              <a:t>oralituras</a:t>
            </a:r>
            <a:r>
              <a:rPr lang="es-CO" sz="1800" dirty="0"/>
              <a:t> e historias mágicas de tradición oral!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Confederación Latinoamericana de Religiosos (CLAR) y la Pontificia Universidad Javeriana-Bogotá están desarrollando la primera versión del Diplomado con 56 religiosos, laicos y educadores vinculados a experiencias, programas educativos o pastorales y a instituciones educativas de primera infancia, educación básica y media de 12 países latinoamericanos.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834569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ocupa el segundo lugar entre las mejores universidades de Colombia, destacándose por su calificación en Citaciones, seguido de Perspectiva Internacional, Investigación, Docencia y finalmente Ingresos de la Industria, de acuerdo con los resultados publicados el 12 de octubre de 2022. En esta clasificación del Ranking THE la Javeriana hace presencia por séptima vez consecutiva, reiterando su compromiso con la formación integral de los estudiantes, basados en la excelencia, la creación, el desarrollo de conocimiento crítico e innovador y la promoción de la diversidad.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AUSJAL presenta la tercera edición de Casa Abierta AUSJAL edición Posgrados y educación continua, Del 17 al 22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728302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19037</TotalTime>
  <Words>1986</Words>
  <Application>Microsoft Office PowerPoint</Application>
  <PresentationFormat>On-screen Show (4:3)</PresentationFormat>
  <Paragraphs>68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1065</cp:revision>
  <dcterms:modified xsi:type="dcterms:W3CDTF">2022-10-16T00:58:41Z</dcterms:modified>
</cp:coreProperties>
</file>