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23/10/2022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13470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019327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55977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416894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683560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000733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654390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23/10/2022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23/10/2022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23/10/2022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23/10/2022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23/10/2022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23/10/2022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23/10/2022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23/10/2022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23/10/2022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23/10/2022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23/10/2022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23/10/2022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591</a:t>
            </a:r>
            <a:r>
              <a:rPr lang="es-CO"/>
              <a:t>, 24 </a:t>
            </a:r>
            <a:r>
              <a:rPr lang="es-CO" dirty="0"/>
              <a:t>de octubre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endParaRPr lang="es-CO" sz="180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nodePh="1">
                                  <p:stCondLst>
                                    <p:cond delay="0"/>
                                  </p:stCondLst>
                                  <p:endCondLst>
                                    <p:cond evt="begin" delay="0">
                                      <p:tn val="22"/>
                                    </p:cond>
                                  </p:end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nodePh="1">
                                  <p:stCondLst>
                                    <p:cond delay="0"/>
                                  </p:stCondLst>
                                  <p:endCondLst>
                                    <p:cond evt="begin" delay="0">
                                      <p:tn val="33"/>
                                    </p:cond>
                                  </p:end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849 - Contrapartida 6923-6936- Registro Contable 590.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el profesor Daniel Armando Chicaiza Cosme, expuso el tema “El impacto de la política monetaria en los títulos de tesorería (TES): un estudio de eventos”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991915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del Departamento – Prof. Braulio A. Rodríguez Castro fue invitado a participar en el programa radial Bitácora de Javeriana Estéreo.  La entrevista sobre auditoría forense frente a la detección, prevención e investigación del lavado de activo fue grabada y se emitirá próximamente.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realizaron el VI Congreso Internacional y XVIII Nacional de estudiantes de Contaduría 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415931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Lamentamos profundamente el fallecimiento del Reverendo padre Francisco José Virtuoso Arrieta, S.J.,  Rector de la Universidad Católica Andrés Bello, quien encabezó el Observatorio de la Democracia en América Latina de AUSJAL.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Se invita a académicos miembros de una institución #jesuita de educación superior, y que realizan investigaciones sobre #Migraciones, a ingresar y unirse al Directorio de investigación sobre Migración.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1110316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Yo aspiro a que Planeación diseñe políticas públicas para los próximos 25 años: Jorge Iván González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día 30 de septiembre recibimos la visita de Susana Ferreira y Ángela De Marco, las profesionales de apoyo externo que nos han estado acompañando en la aplicación del Sistema de Calidad en la escuela San Roque González de Santa Cruz desde que se inició el proceso.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6749853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pt-BR" sz="1800" dirty="0"/>
              <a:t>OColégio Santo Inácio Rio de Janeiro (Brasil) recebeu pela primeira vez uma edição do TEDxYouth. O evento, que aconteceu em setembro, se destina à disseminação de ideias, pensamentos e experiências dos jovens.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último día de su visita a la Provincia de Madagascar, el P. Arturo Sosa, Superior General, pasó un tiempo en el Centre Arrupe Madagascar. El P. Sosa conoce los centros sociales de la Compañía de Jesús en América Latina y pudo ver las semejanzas entre ellos y el Centre Arrupe Madagascar (CA-MDG).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320032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Pocas instituciones educativas jesuitas incluyen establos y gallineros. Los jesuitas son más conocidos por la educación general a todos los niveles que por la formación profesional. También en Madagascar, la Compañía de Jesús tiene colegios y programas de educación superior. Sin embargo, en un país como éste, los jesuitas han optado por invertir fuertemente en un centro de formación profesional (CFP) en </a:t>
            </a:r>
            <a:r>
              <a:rPr lang="es-CO" sz="1800" dirty="0" err="1"/>
              <a:t>Bevalala</a:t>
            </a:r>
            <a:r>
              <a:rPr lang="es-CO" sz="1800" dirty="0"/>
              <a:t>, al sur de la capital, Antananarivo.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su visita a la Provincia de Madagascar a principios de octubre, el Padre General Arturo Sosa tuvo ocasión de visitar el santuario de Santiago </a:t>
            </a:r>
            <a:r>
              <a:rPr lang="es-CO" sz="1800" dirty="0" err="1"/>
              <a:t>Berthieu</a:t>
            </a:r>
            <a:r>
              <a:rPr lang="es-CO" sz="1800" dirty="0"/>
              <a:t>. En el recinto del santuario bendijo, junto a otros monumentos, la última “estación” del Vía Crucis del Padre </a:t>
            </a:r>
            <a:r>
              <a:rPr lang="es-CO" sz="1800" dirty="0" err="1"/>
              <a:t>Berthieu</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0293017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número de novicios de la Compañía en todo el mundo varía mucho de una región a otra. Pero la Conferencia de África y Madagascar es la región en mayor crecimiento. Y dentro de este marco positivo destaca Madagascar. Para un único país, 17 novicios son una hermosa manifestación de dinamismo dentro de la Compañía. El Padre General ha visitado el noviciado de </a:t>
            </a:r>
            <a:r>
              <a:rPr lang="es-CO" sz="1800" dirty="0" err="1"/>
              <a:t>Analamahitsy</a:t>
            </a:r>
            <a:r>
              <a:rPr lang="es-CO" sz="1800" dirty="0"/>
              <a:t>, en la región de Antananarivo, capital del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Los jesuitas en la Nueva España se dirigieron a las regiones indígenas nómadas que no habían sido atendidas por las otras órdenes religiosas, a las zonas del noroeste del país que eran las más difíciles y en conflicto con los españoles. Por otro lado, atendían la necesidad urgente de la población novohispana, que era la demanda de la educación. A Tampico llegaron hace 60 años a invitación de un grupo de damas que conocían de la espiritualidad ignaciana, quienes contaron con el respaldo del obispo Ernesto Corripio Ahumada, viendo en la ciudad una oportunidad para seguir con su misión, iniciando de esta forma el Instituto Cultural Tampico.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8499299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19189</TotalTime>
  <Words>706</Words>
  <Application>Microsoft Office PowerPoint</Application>
  <PresentationFormat>On-screen Show (4:3)</PresentationFormat>
  <Paragraphs>34</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1069</cp:revision>
  <dcterms:modified xsi:type="dcterms:W3CDTF">2022-10-24T00:54:37Z</dcterms:modified>
</cp:coreProperties>
</file>