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Lst>
  <p:sldSz cx="9144000" cy="6858000" type="screen4x3"/>
  <p:notesSz cx="6858000" cy="9144000"/>
  <p:custDataLst>
    <p:tags r:id="rId3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30/10/2022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2913470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30/10/2022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30/10/2022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30/10/2022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30/10/2022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30/10/2022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30/10/2022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30/10/2022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30/10/2022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30/10/2022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592, 31 de octubre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Espacio Cultural La Manzana Jesuítica de Bogotá invita al Concierto del ensamble de cámara </a:t>
            </a:r>
            <a:r>
              <a:rPr lang="es-CO" sz="1800" dirty="0" err="1"/>
              <a:t>Zebtysqua</a:t>
            </a:r>
            <a:r>
              <a:rPr lang="es-CO" sz="1800" dirty="0"/>
              <a:t> Voces Oscuras. El Concierto tendrá lugar en la Iglesia San Ignacio de Bogotá (Calle 10 No. 6-35) el próximo sábado, 29 de octubre, a las 3:00 p.m. ENTRADA LIBRE HASTA COMPLETAR AFORO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SEMANA INTERNACIONAL DEL PERÚ HOY A LAS 6:30 P.M.</a:t>
            </a:r>
          </a:p>
          <a:p>
            <a:r>
              <a:rPr lang="es-CO" sz="1800" dirty="0"/>
              <a:t>OBRA DE TEATRO: LA PAREJA PERFECTA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850905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LA JAVERIANA REGRESA HACK4EDU! La Universidad Pontificia de Salamanca, </a:t>
            </a:r>
            <a:r>
              <a:rPr lang="es-CO" sz="1800" dirty="0" err="1"/>
              <a:t>ProFuturo</a:t>
            </a:r>
            <a:r>
              <a:rPr lang="es-CO" sz="1800" dirty="0"/>
              <a:t> y la Pontificia Universidad Javeriana te invitan a participar en la tercera edición del </a:t>
            </a:r>
            <a:r>
              <a:rPr lang="es-CO" sz="1800" dirty="0" err="1"/>
              <a:t>hackatón</a:t>
            </a:r>
            <a:r>
              <a:rPr lang="es-CO" sz="1800" dirty="0"/>
              <a:t> internacional sobre educación digital. No pierdas la oportunidad de destacar planteando las soluciones más innovadoras a los retos más complejos de la educación. Las mejores propuestas recibirán grandes premios. El enlace para inscribirse lo puedes encontrar en la parte de abajo de este e-mail. Recuerda, las inscripciones cierran el 3 de noviembre. Tendremos una charla informativa el 2 de noviembre a las 2 pm en el salón 302 del Jorge Hoyos.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bailar con nosotros la danza marinera en el gran cierre de la Semana Internacional del Perú, la causa de tu destino.</a:t>
            </a:r>
          </a:p>
          <a:p>
            <a:r>
              <a:rPr lang="es-CO" sz="1800" dirty="0"/>
              <a:t>Un grupo de estudiantes ha estado aprendiendo los pasos para viajemos juntos al Perú a través de la danza marinera.</a:t>
            </a:r>
          </a:p>
          <a:p>
            <a:r>
              <a:rPr lang="es-CO" sz="1800" dirty="0"/>
              <a:t>Te esperamos a las 3:00 pm en el auditorio Alfonso Quintana Cárdenas S.J. en el edificio Jorge Hoyos Vásquez S.J. Acompáñanos!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964337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preparación para la celebración de nuestra tradicional Navidad Javeriana El Centro Pastoral San Francisco Javier y el Centro de Gestión Cultural te invitan a este espacio de reflexión y encuentro, de diálogo entre el Arte y la Espiritualidad con la participación del P. Jorge Humberto Peláez, S.J., el P. Libardo Valderrama, S.J. y el P. Ricardo Delgado,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el 13 y el 15 de octubre pasados se realizó, en la Casa de Retiros Santiago Apóstol de Lima (Perú), el primer encuentro presencial de delegados jesuitas de prevención de abusos de las 12 provincias de Latinoamérica, organizado por la CPAL.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8028467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VI Congreso Global en Contabilidad y Finanzas en alianza con la Universidad Nacional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una nueva versión del evento Javeriano alguien necesita de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4732327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charla: Contador 4.0: </a:t>
            </a:r>
            <a:r>
              <a:rPr lang="es-CO" sz="1800" dirty="0" err="1"/>
              <a:t>BlockChain</a:t>
            </a:r>
            <a:r>
              <a:rPr lang="es-CO" sz="1800" dirty="0"/>
              <a:t>, Monedas Digitales, </a:t>
            </a:r>
            <a:r>
              <a:rPr lang="es-CO" sz="1800" dirty="0" err="1"/>
              <a:t>NFT´s</a:t>
            </a:r>
            <a:r>
              <a:rPr lang="es-CO" sz="1800" dirty="0"/>
              <a:t> y Análisis de datos, para los estudiantes de INESCO.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profesoras La próxima semana recibiremos la visita de la profesora Marta Enciso de la Universidad de Deusto, quien se especializa en investigación sobre Economía solidaria e Innovación social.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1874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primera edición del Premio "Dejando Huella" del Foro de Presidentes, que se llevó a cabo el 25 de octubre de 2022 en el </a:t>
            </a:r>
            <a:r>
              <a:rPr lang="es-CO" sz="1800" dirty="0" err="1"/>
              <a:t>Metropolitan</a:t>
            </a:r>
            <a:r>
              <a:rPr lang="es-CO" sz="1800" dirty="0"/>
              <a:t> Club de Bogotá, la iniciativa Diálogos de Futuro, liderado por la Universidad Javeriana y </a:t>
            </a:r>
            <a:r>
              <a:rPr lang="es-CO" sz="1800" dirty="0" err="1"/>
              <a:t>Connect</a:t>
            </a:r>
            <a:r>
              <a:rPr lang="es-CO" sz="1800" dirty="0"/>
              <a:t> Bogotá, fue reconocida por su propósito de transformar la educación superior como motor de desarrollo del país en el contexto local y global.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Javeriana obtuvo el tercer lugar en los Premios </a:t>
            </a:r>
            <a:r>
              <a:rPr lang="es-CO" sz="1800" dirty="0" err="1"/>
              <a:t>Bibo</a:t>
            </a:r>
            <a:r>
              <a:rPr lang="es-CO" sz="1800" dirty="0"/>
              <a:t>, de El Espectador, a las mejores prácticas ambientales. El premio, que fue entregado este 26 de octubre, en la categoría Protección de los corredores hídricos, reconoce el impacto </a:t>
            </a:r>
            <a:r>
              <a:rPr lang="es-CO" sz="1800" dirty="0" err="1"/>
              <a:t>socioecológico</a:t>
            </a:r>
            <a:r>
              <a:rPr lang="es-CO" sz="1800" dirty="0"/>
              <a:t> del proyecto: "Análisis de afectaciones de la central Hidroeléctrica Ituango-EPM”, que se realizó en alianza con Empresas Públicas de Medellín.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248795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13 días, 52 javerianos viajaron a Turquía para vivir la experiencia de ser peregrinos y renovar su fe, siguiendo las huellas de san Pablo y el testimonio de las primeras comunidades cristianas.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¿Sabías que la #Javeriana ofrece múltiples videos y podcast gratuitos con </a:t>
            </a:r>
            <a:r>
              <a:rPr lang="es-CO" sz="1800" dirty="0" err="1"/>
              <a:t>tips</a:t>
            </a:r>
            <a:r>
              <a:rPr lang="es-CO" sz="1800" dirty="0"/>
              <a:t> educativos y de actualidad? 🗒️La Dirección de </a:t>
            </a:r>
          </a:p>
          <a:p>
            <a:r>
              <a:rPr lang="es-CO" sz="1800" dirty="0"/>
              <a:t>@EduContinuaPUJ tiene a tu disposición contenidos en 14 categorías como artes, ciencias y comunicación, entre otros.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5941564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2019 la #Javeriana abrió sus primeros programas conducentes a título en modalidad virtual. Una apuesta que se ha caracterizado por la interdisciplinariedad, el alcance regional 🇨🇴 y la formación integral.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Filosofía está de cumpleaños!🎉Celebra su centenario de fundación con actividades conmemorativas a cargo del Padre Paul Gilbert, S.J., profesor de la @UniGregoriana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5342936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primer semana de octubre, La Asociación de Universidades confiadas a la Compañía de Jesús en América Latina,  en conjunto con sus redes de: Ambiente y sustentabilidad, Responsabilidad social Universitaria, Pastoral y la red sobre desigualdad y pobreza, realizaron la Semana </a:t>
            </a:r>
            <a:r>
              <a:rPr lang="es-CO" sz="1800" dirty="0" err="1"/>
              <a:t>Laudato</a:t>
            </a:r>
            <a:r>
              <a:rPr lang="es-CO" sz="1800" dirty="0"/>
              <a:t> Si’ AUSJAL, una jornada de 7 conferencias enfocada en compartir y analizar información, experiencias y buenas prácticas relacionadas a la gestión ambiental realizada por las universidades de la asociación, en busca de mejorar sus aportes para el cuidado de la Casa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Lanzamiento de campaña por el derecho de las mujeres a la tierra y los territorios. Este 25 de octubre en la ciudad de Bogotá, la Coalición de Mujeres del Caribe conformada por diferentes organizaciones y redes de Córdoba, Montes de María y Canal del Dique presentaran ante organizaciones de la sociedad civil, instancias del gobierno nacional y de la Cooperación internacional, la campaña “Mujeres del Caribe por la tierra y el Territorio”, con el fin de tejer alianzas y propuestas de acción conjunta.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5439810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está al aire la revista Cien Días vistos por </a:t>
            </a:r>
            <a:r>
              <a:rPr lang="es-CO" sz="1800" dirty="0" err="1"/>
              <a:t>Cinep</a:t>
            </a:r>
            <a:r>
              <a:rPr lang="es-CO" sz="1800" dirty="0"/>
              <a:t> </a:t>
            </a:r>
            <a:r>
              <a:rPr lang="es-CO" sz="1800" dirty="0" err="1"/>
              <a:t>Nº</a:t>
            </a:r>
            <a:r>
              <a:rPr lang="es-CO" sz="1800" dirty="0"/>
              <a:t> 105, ¿Hacia la paz total? Perspectivas de una nueva Colombia. Esta edición destaca la entrega del informe de la Comisión de la Verdad, luego de dos años de arduo trabajo en su construcción; la llegada a la presidencia de Colombia del líder de izquierda Gustavo Petro, y la conmemoración por los 50 años del </a:t>
            </a:r>
            <a:r>
              <a:rPr lang="es-CO" sz="1800" dirty="0" err="1"/>
              <a:t>Cinep</a:t>
            </a:r>
            <a:r>
              <a:rPr lang="es-CO" sz="1800" dirty="0"/>
              <a:t>. Este número también incluye una sección dedicada a Cartagena, en la sección internacional un artículo sobre el estado del ambiente en el planeta y la que es, quizá, la última entrevista a </a:t>
            </a:r>
            <a:r>
              <a:rPr lang="es-CO" sz="1800" dirty="0" err="1"/>
              <a:t>Seuxis</a:t>
            </a:r>
            <a:r>
              <a:rPr lang="es-CO" sz="1800" dirty="0"/>
              <a:t> </a:t>
            </a:r>
            <a:r>
              <a:rPr lang="es-CO" sz="1800" dirty="0" err="1"/>
              <a:t>Pausias</a:t>
            </a:r>
            <a:r>
              <a:rPr lang="es-CO" sz="1800" dirty="0"/>
              <a:t> Hernández Solarte, Jesús </a:t>
            </a:r>
            <a:r>
              <a:rPr lang="es-CO" sz="1800" dirty="0" err="1"/>
              <a:t>Santrich</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3 de noviembre al 7 de diciembre, los novicios de primer y segundo realizarán sus experiencias de mes: De segundo año, </a:t>
            </a:r>
            <a:r>
              <a:rPr lang="es-CO" sz="1800" dirty="0" err="1"/>
              <a:t>Johans</a:t>
            </a:r>
            <a:r>
              <a:rPr lang="es-CO" sz="1800" dirty="0"/>
              <a:t> Steven Isaza, José Alejandro Mosquera y Luis Alfredo Cortés estarán en su mes de misión en Dabeiba (Antioquia), La Macarena (Meta) y Santa Teresa (Risaralda), respectivamente. Andrés Rosero, Óscar Garzón y Dayan </a:t>
            </a:r>
            <a:r>
              <a:rPr lang="es-CO" sz="1800" dirty="0" err="1"/>
              <a:t>Larrotta</a:t>
            </a:r>
            <a:r>
              <a:rPr lang="es-CO" sz="1800" dirty="0"/>
              <a:t>, de primer año, estarán en su mes de Ejercicios Espirituales en la finca San José de La Ceja, Antioquia. Pedimos a Dios por cada uno de ellos para que puedan encontrar y hallar a Dios, y con esto fortalecer el discernimiento que están viviendo en el Noviciado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4296033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850 - Contrapartida 6937- 6954- Registro Contable 591.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Comunidad Educativa Javeriana Reciban un cordial saludo Octubre es el mes de la lucha en contra del cáncer de mama, desde el Centro de Asesoría Psicológica y Salud y el Consultorio Médico Universitario queremos invitarles a participar de las actividades que estamos desarrollando en prevención y detección temprana del Cáncer de Mama.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299191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José Alberto Mesa, SJ, Secretario Internacional de Educación de la Compañía de Jesús, Profesor Asociado de Loyola </a:t>
            </a:r>
            <a:r>
              <a:rPr lang="es-CO" sz="1800" dirty="0" err="1"/>
              <a:t>University</a:t>
            </a:r>
            <a:r>
              <a:rPr lang="es-CO" sz="1800" dirty="0"/>
              <a:t> y PhD en Filosofía y Educación de Columbia </a:t>
            </a:r>
            <a:r>
              <a:rPr lang="es-CO" sz="1800" dirty="0" err="1"/>
              <a:t>University</a:t>
            </a:r>
            <a:r>
              <a:rPr lang="es-CO" sz="1800" dirty="0"/>
              <a:t> será el ponente invitado y contará con los comentarios de Luz Alcira Navarro, Directora Académica del Colegio San Pedro Claver de Bucaramanga y Nelson Otaya, Secretario Ejecutivo del Proyecto Apostólico Común de la Conferencia de Provinciales Jesuitas en América Latina y El Caribe (CPAL). Moderará Rodolfo Abello, SJ, Presidente de ACODESI  y Asistente de Educación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Promoción Vocacional ha impulsado un encuentro llamado </a:t>
            </a:r>
            <a:r>
              <a:rPr lang="es-CO" sz="1800" dirty="0" err="1"/>
              <a:t>Mochilazo</a:t>
            </a:r>
            <a:r>
              <a:rPr lang="es-CO" sz="1800" dirty="0"/>
              <a:t> 2022 para jóvenes de las regiones de la Provincia Colombiana de la Compañía de Jesús. En las versiones previas se ha explorado una experiencia de camino a través de las rutas realizadas por antiguos novicios jesuitas en tiempos de peregrinación por diferentes municipios de Boyacá. El punto de llegada es Tópaga, finalizando en el antiguo noviciado de Santa Rosa de Viterbo, hoy Escuela de la Policía 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37503825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Hogar de Cristo, obra social de la Compañía de Jesús en Ecuador, lleva 50 años junto a las familias más pobres para ayudarlos a llevar una vida digna.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Mejores Prácticas en la Educación Superior Jesuita de la Asociación Internacional de Universidades Jesuitas (IAJU) y el Grupo de Trabajo sobre Reconciliación y Paz de la IAJU se complacen en invitarlo a la Conferencia inaugural de la serie de seminarios web de Mejores Prácticas sobre Reconciliación y paz: "Los desafíos de la reconciliación para una institución jesuita de educación superior hoy".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3130181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 la primera vez que hay más mujeres que hombres en una mesa de trabajo de la Curia General? Para las reuniones de los órganos oficiales de la Compañía, esto es ciertamente raro. Del 22 al 29 de octubre se reúne la Comisión sobre el papel y las responsabilidades de las mujeres en la Compañía de Jesús. Recordemos que este grupo de trabajo, creado por el P. General Arturo Sosa SJ, incluye seis mujeres laicas, una religiosa, cuatro jesuitas y un laico. El primer objetivo del grupo es hacer un diagnóstico de la aplicación del espíritu del Decreto 14 de la 34ª Congregación General titulado Los jesuitas y la situación de la mujer en la Iglesia y en la sociedad civil.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Espiritualidad Ignaciana, fundación sin fines de lucro perteneciente a la Compañía de Jesús en Chile, organiza la experiencia de Ejercicios Espirituales de todo un mes para laicos/as, religiosos/as y jesuitas de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9393631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17 al 21 de octubre se realizó el encuentro presencial de la Red Solidaridad y Apostolado Indígena (RSAI) de la CPAL en Guamote, zona andina de Ecuador. En el encuentro participaron los coordinadores regionales de la Red, integrantes del ERCRILA (Equipo permanente de reflexión de culturas y religiones de Latinoamérica), representantes del Equipo Itinerante, la Pastoral Afro, hermanos y hermanas indígenas y religiosas representantes de la Pastoral Indígena de Guamote.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Consejo Nacional Apostólico de Guatemala impulsó la realización de una tanda de Ejercicios Espirituales para laicos-as, religiosas y jesuitas, con el apoyo del Programa Pedro Fabro de la CPAL. Dichos Ejercicios se realizaron en el Instituto Centroamericano de Espiritualidad (CEFAS) en Guatemala, entre el 26 de septiembre y el 2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38938678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Siguiendo con el Ciclo de Conversatorios sobre Migraciones climáticas &amp; cuidado de la Casa Común, organizados por redes y obras jesuitas de América Latina y el Caribe, se realizará el segundo conversatorio sobre el tema, esta vez enfocado en la realidad latinoamericana.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Directorio de Investigación sobre Migración de la IAJU ofrece a docentes de colegios y universidades jesuitas un foro para la investigación en colaboración entre escuelas y disciplinas, y un medio para hacer que los estudios actuales sean accesibles a quienes más lo necesitan.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24</a:t>
            </a:fld>
            <a:endParaRPr lang="es-CO"/>
          </a:p>
        </p:txBody>
      </p:sp>
    </p:spTree>
    <p:extLst>
      <p:ext uri="{BB962C8B-B14F-4D97-AF65-F5344CB8AC3E}">
        <p14:creationId xmlns:p14="http://schemas.microsoft.com/office/powerpoint/2010/main" val="102958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Roberto Jaramillo SJ, además de sus responsabilidades como Presidente de la Conferencia de Provinciales Jesuitas de América Latina y el Caribe, colabora continuamente en la Parroquia La Virgen de Nazaret, en el distrito de El Agustino (Lima, Perú), donde también realiza diversas actividades. Una de estas actividades ha sido el curso dictado para la Institución de Ministros Extraordinarios de la Comunión y de la Palabra, desarrollado durante cinco meses, y del cual se instituyeron 14 fieles los días 8 y 9 de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en México ha emitido un comunicado en el que condena la clasificación de "grupo de presión" que hace el Ejército del país al centros social jesuita "Miguel Agustín Pro", así como otras acciones realizadas en contra de la congregación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25</a:t>
            </a:fld>
            <a:endParaRPr lang="es-CO"/>
          </a:p>
        </p:txBody>
      </p:sp>
    </p:spTree>
    <p:extLst>
      <p:ext uri="{BB962C8B-B14F-4D97-AF65-F5344CB8AC3E}">
        <p14:creationId xmlns:p14="http://schemas.microsoft.com/office/powerpoint/2010/main" val="24181805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O filme-carta “Declara para vô”, produzido pela nossa inaciana Clara Nogueira, da 1EM do Colégio Santo Inácio Rio de Janeiro (Brasil), conquistou o 1º lugar pelo voto popular na categoria ‘Mostra Competitiva Escolar’ da 14ª edição do MacacuCine - Festival Internacional de Cinema Escolar.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área de inglés de Preescolar y Primaria del Instituto Loyola de Managua (Nicaragua), comparte la experiencia del proyecto social que impulsó en el cuarto bimestre del curso 2022. A finales del año 2021, las docentes de esta asignatura hicieron su propuesta de proyecto, la cual surge de la reflexión ¿Qué he hecho por Cristo?, ¿Qué estoy haciendo por Cristo?, ¿Qué debo hacer por Cristo? (EE # 53).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26</a:t>
            </a:fld>
            <a:endParaRPr lang="es-CO"/>
          </a:p>
        </p:txBody>
      </p:sp>
    </p:spTree>
    <p:extLst>
      <p:ext uri="{BB962C8B-B14F-4D97-AF65-F5344CB8AC3E}">
        <p14:creationId xmlns:p14="http://schemas.microsoft.com/office/powerpoint/2010/main" val="36333296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de Académicos y pastoral · invitación al II Conversatorio: 🧑‍💻 “Reflexionando juntos en torno al currículo humanista Ignaciano para el siglo XXI”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exclusión e inequidad social son algunos de los factores que encrudecen las situaciones de violencia. Fe y Alegría en República Democrática del Congo intenta minimizar los impactos de esta realidad desarrollando un programa de alfabetización radiofónica basado en el método de Paolo Freire: "alfabetización consciente", un programa que permite a las poblaciones más excluidas disfrutar plenamente de su derecho a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27</a:t>
            </a:fld>
            <a:endParaRPr lang="es-CO"/>
          </a:p>
        </p:txBody>
      </p:sp>
    </p:spTree>
    <p:extLst>
      <p:ext uri="{BB962C8B-B14F-4D97-AF65-F5344CB8AC3E}">
        <p14:creationId xmlns:p14="http://schemas.microsoft.com/office/powerpoint/2010/main" val="15885444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 oído hablar del misionero jesuita Martino Martini? Es poco conocido, a pesar de que su obra sobre China fue una de las fuentes más importantes de conocimiento sobre este país oriental en el siglo XVII. Si bien se habla mucho del padre </a:t>
            </a:r>
            <a:r>
              <a:rPr lang="es-CO" sz="1800" dirty="0" err="1"/>
              <a:t>Matteo</a:t>
            </a:r>
            <a:r>
              <a:rPr lang="es-CO" sz="1800" dirty="0"/>
              <a:t> Ricci, que logró ganarse la confianza de la corte imperial china a principios del siglo XVII, se conoce mucho menos a su compañero jesuita de Trento, que contribuyó a la presencia de la Compañía de Jesús en China a mediados de ese siglo, también por su enfoque científico.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Según las estimaciones realizadas en el censo de 2011 en Hungría, alrededor del diez por ciento de la población húngara pertenece a la minoría romaní o gitana, lo que la convierte en el mayor grupo minoritario de Hungría. Los individuos y familias romaníes y gitanas viven en una profunda pobreza en Hungría. Por ello, los jesuitas de este país participan en múltiples iniciativas para ayudarles.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28</a:t>
            </a:fld>
            <a:endParaRPr lang="es-CO"/>
          </a:p>
        </p:txBody>
      </p:sp>
    </p:spTree>
    <p:extLst>
      <p:ext uri="{BB962C8B-B14F-4D97-AF65-F5344CB8AC3E}">
        <p14:creationId xmlns:p14="http://schemas.microsoft.com/office/powerpoint/2010/main" val="14162619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1950 y 1960, Roberto Busa S.J. desarrolló con IBM la programación de lingüística informática que después sería la base para el hipertexto; en la década de 1970, José Ignacio Martín-Artajo S.J. inventó la máquina rotativa de émbolos giratorios y la ampolla para la preparación de agua dialítica contra la litiasis renal y la biliar; en los años noventa del siglo pasado, Guy </a:t>
            </a:r>
            <a:r>
              <a:rPr lang="es-CO" sz="1800" dirty="0" err="1"/>
              <a:t>Consolmagno</a:t>
            </a:r>
            <a:r>
              <a:rPr lang="es-CO" sz="1800" dirty="0"/>
              <a:t> S.J. hizo aportaciones significativas a la </a:t>
            </a:r>
            <a:r>
              <a:rPr lang="es-CO" sz="1800" dirty="0" err="1"/>
              <a:t>geoastronomía</a:t>
            </a:r>
            <a:r>
              <a:rPr lang="es-CO" sz="1800" dirty="0"/>
              <a:t> al descubrir meteoritos en los campos de hielo de la Antártida.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colegio al que alude el obispo es de los jesuitas y se trata de la Escuela de la Natividad y está dentro del territorio de la diócesis de la cual él es el pastor. Sin embargo, en la escuela no piensan como el pastor y han declarado que “Las banderas de Black </a:t>
            </a:r>
            <a:r>
              <a:rPr lang="es-CO" sz="1800" dirty="0" err="1"/>
              <a:t>Lives</a:t>
            </a:r>
            <a:r>
              <a:rPr lang="es-CO" sz="1800" dirty="0"/>
              <a:t> </a:t>
            </a:r>
            <a:r>
              <a:rPr lang="es-CO" sz="1800" dirty="0" err="1"/>
              <a:t>Matter</a:t>
            </a:r>
            <a:r>
              <a:rPr lang="es-CO" sz="1800" dirty="0"/>
              <a:t> y del Orgullo (gay) ondean debajo de la bandera estadounidense en nuestra escuela para recordar a nuestros jóvenes, a sus familias y al personal de </a:t>
            </a:r>
            <a:r>
              <a:rPr lang="es-CO" sz="1800" dirty="0" err="1"/>
              <a:t>Nativity</a:t>
            </a:r>
            <a:r>
              <a:rPr lang="es-CO" sz="1800" dirty="0"/>
              <a:t> Worcester que todos son bienvenidos aquí y que son valorados y están seguros en este lugar», dijo la escuela en un comunicado”.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29</a:t>
            </a:fld>
            <a:endParaRPr lang="es-CO"/>
          </a:p>
        </p:txBody>
      </p:sp>
    </p:spTree>
    <p:extLst>
      <p:ext uri="{BB962C8B-B14F-4D97-AF65-F5344CB8AC3E}">
        <p14:creationId xmlns:p14="http://schemas.microsoft.com/office/powerpoint/2010/main" val="40675373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Durante el mes de octubre de cada año se realiza el lanzamiento de la campaña; “Javeriano alguien necesita de ti" en la que se pretende tocar el corazón de los integrantes de la Comunidad Javeriana (estudiantes, administrativos y egresados), al igual que las personas externas para que por medio de una donación, las cuales aportarán felicidad, bienestar y educación a más de 400 familias y niños  pertenecientes a grupos vulnerables de diferentes sectores vulnerables de la ciudad como Ciudad Bolívar, San Cristóbal Sur, Rafael Uribe y Soacha Cundinamarca.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Bienvenidos a la Semana Internacional del Perú La causa de tu destino Te invitamos a vivir esta semana llena de la cultura y la gastronomía peruana. Acompáñanos en las actividades,</a:t>
            </a:r>
          </a:p>
          <a:p>
            <a:r>
              <a:rPr lang="es-CO" sz="1800" dirty="0"/>
              <a:t>algunas de estas requieren inscripción.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51947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comparte la siguiente invitación al Pensar en Público </a:t>
            </a:r>
            <a:r>
              <a:rPr lang="es-CO" sz="1800" dirty="0" err="1"/>
              <a:t>Transnacionalidad</a:t>
            </a:r>
            <a:r>
              <a:rPr lang="es-CO" sz="1800" dirty="0"/>
              <a:t>, Ciudadanía y Derechos 3 de noviembre 2022 Modalidad: Presencial y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Estimados(as) profesores y profesoras, buena tarde. Los invitamos a participar en estas actividades que hemos diseñado para ustedes. ¿Cómo consultar el progreso de tus estudiantes en la plataforma </a:t>
            </a:r>
            <a:r>
              <a:rPr lang="es-CO" sz="1800" dirty="0" err="1"/>
              <a:t>Brightspace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830420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Perú en la Javeriana PROGRÁMATE - Disfruta de la programación cultural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colegas: Junto con saludarles, les invito al Seminario de Economía de la Pontificia Universidad Javeriana. Este se realizará miércoles 26 de octubre de manera presencial. En esta ocasión son dos estudiantes de doctorado de primer año de la Javeriana. A continuación, los detalles del Seminario: Invitado 1: Jose Manuel Gonzalez Garcia (PUJ) Título: Empresas multinacionales: traspaso de utilidades y precios de transferencia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71211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Les comparto los resultados de la edición 2023 del </a:t>
            </a:r>
            <a:r>
              <a:rPr lang="es-CO" sz="1800" dirty="0" err="1"/>
              <a:t>World</a:t>
            </a:r>
            <a:r>
              <a:rPr lang="es-CO" sz="1800" dirty="0"/>
              <a:t> </a:t>
            </a:r>
            <a:r>
              <a:rPr lang="es-CO" sz="1800" dirty="0" err="1"/>
              <a:t>University</a:t>
            </a:r>
            <a:r>
              <a:rPr lang="es-CO" sz="1800" dirty="0"/>
              <a:t> Rankings </a:t>
            </a:r>
            <a:r>
              <a:rPr lang="es-CO" sz="1800" dirty="0" err="1"/>
              <a:t>by</a:t>
            </a:r>
            <a:r>
              <a:rPr lang="es-CO" sz="1800" dirty="0"/>
              <a:t> </a:t>
            </a:r>
            <a:r>
              <a:rPr lang="es-CO" sz="1800" dirty="0" err="1"/>
              <a:t>Subject</a:t>
            </a:r>
            <a:r>
              <a:rPr lang="es-CO" sz="1800" dirty="0"/>
              <a:t>, de la firma Times </a:t>
            </a:r>
            <a:r>
              <a:rPr lang="es-CO" sz="1800" dirty="0" err="1"/>
              <a:t>Higher</a:t>
            </a:r>
            <a:r>
              <a:rPr lang="es-CO" sz="1800" dirty="0"/>
              <a:t> </a:t>
            </a:r>
            <a:r>
              <a:rPr lang="es-CO" sz="1800" dirty="0" err="1"/>
              <a:t>Education</a:t>
            </a:r>
            <a:r>
              <a:rPr lang="es-CO" sz="1800" dirty="0"/>
              <a:t> (THE), donde quedamos clasificados en el tercer puesto en el área de economía y negocios a nivel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10 de noviembre. ¡No te lo pierdas! Seminario Web #4 "Los colegios jesuitas están comprometidos a crear un ambiente seguro y saludable para todos."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708348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Me permito convocarlos a la reunión en la que se presentarán las directrices y orientaciones definidas para el Presupuesto 2023, de acuerdo con las decisiones del Consejo Directivo Universitario.  Fecha:  miércoles 9 de noviembre de 2022 Hora: 10:00 a.m. a 12:00 m. Modalidad:  Combinada.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Javeriana Los invitamos a conocer toda la programación que La Gran Fiesta del Vecindario tendrá este 31 de octubre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057020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¡Ayúdenos a mejorar! Encuesta sobre servicios y recursos de las Bibliotecas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buen día El día de hoy estamos participando en el evento en referencia y  nos gustaría mucho nos puedan acompañar en lo posible de 10 a 12  en el Auditorio Jaime Hoyos Edificio 95. O de manera remota en los links  de cada sesión. Por favor tener en cuenta este ajuste en los enlaces para el segundo día.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16049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VOCES JAVERIANAS La Javeriana reflexiona: Día de la eliminación de la violencia contra la mujer Te esperamos en alguno de los puntos para sumarte a la desnaturalización de las violencias hacia las mujeres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En virtud de lo anterior, la presente circular tiene como objetivo informar algunas decisiones que se han tomado respecto al manejo del gasto para los dos meses que restan de la presente vigencia, con el fin de reducir el déficit operacional proyectado de $9.000 millones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090709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19289</TotalTime>
  <Words>3336</Words>
  <Application>Microsoft Office PowerPoint</Application>
  <PresentationFormat>On-screen Show (4:3)</PresentationFormat>
  <Paragraphs>94</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1072</cp:revision>
  <dcterms:modified xsi:type="dcterms:W3CDTF">2022-10-30T16:11:59Z</dcterms:modified>
</cp:coreProperties>
</file>