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6/11/2022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313664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7045215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963247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953556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9238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2085951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538264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669489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751103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291347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711730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98125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270573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522416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16656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48887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90137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6/11/2022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6/11/2022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6/11/2022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6/11/2022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6/11/2022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6/11/2022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6/11/2022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6/11/2022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6/11/2022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6/11/2022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6/11/2022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6/11/2022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questionpro.com/t/ANpFwZuRqP"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593, 7 de noviembre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Fiesta de todos los Santos y Beatos de la Compañía de Jesús, este 5 de noviembre, recordamos a quienes nos dejaron su ejemplo de vida y compromiso como jesuitas. Ellos, a ejemplo de San Ignacio, han entregado su vida al servicio de la misión de Cristo.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Social Europeo Jesuita (JESC), en vísperas de la COP 27, comparte una guía para ayudar a entender tan importante evento. La guía proporciona una comprensión global de lo que es la Conferencia de las Partes (COP), así como una visión general de la edición de este 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2807370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de las principales iniciativas de la “Comisión de Mujeres” de la Compañía ha sido organizar una encuesta mundial. La directora del proyecto nos cuenta más sobre los objetivos, los métodos y el estado de su emprendimiento.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Federación Internacional de Fe y Alegría realizó su encuentro entre el 25 y el 28 de octubre, en Sao Paulo (Brasil). Durante tres días, los directores y directoras Nacionales, los delegados y delegadas, junto al equipo federativo compartieron experiencias y logros alcanzados de acuerdo al Plan de Prioridades Federativas.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61081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acuerdo con la última encuesta de la firma CID Gallup, realizada a 1200 nicaragüenses mayores de 16 años, se revela que el 58% de las personas encuestadas se iría de Nicaragua por la falta de empleo que se refleja en el temor de que en algún momento no tengan dinero para comer, la corrupción y altos costos de la vida, porque aseguran que el dinero no está alcanzando. Las personas con más deseos de emigrar son menores de 40 años y la mayoría quiere trasladarse a EEUU, Costa Rica y España.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de Solidaridad y Apostolado Indígena (RSAI) propuso un nuevo coordinador en su I Asamblea presencial después de la pandemia, realizada en Guamote (Ecuador) durante los días del 18 al 21 de octubre. Carlos </a:t>
            </a:r>
            <a:r>
              <a:rPr lang="es-CO" sz="1800" dirty="0" err="1"/>
              <a:t>Bresciani</a:t>
            </a:r>
            <a:r>
              <a:rPr lang="es-CO" sz="1800" dirty="0"/>
              <a:t> SJ fue indicado como el nuevo coordinador de la red para un período de tres años (renovables), elegido por las personas asistentes a la Asamblea: jesuitas, laicas y laicos de las provincias de México, Centroamérica, Ecuador, Perú, Bolivia, Brasil, Venezuela y Chile.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8375241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Siguiendo con la serie de "Seminarios web desde una perspectiva integral", ya están abiertas las inscripciones para el cuarto seminario web: “Los colegios jesuitas están comprometidos a crear un ambiente seguro y saludable para todos”. Con este seminario se busca debatir el Identificador Global #2 sobre la promoción de una cultura consistente de protección en la Compañía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Alberto Hurtado de Jesuitas Chile ofrece su Diplomado en Acompañamiento Psicoespiritual para agentes pastorales de América Latina que acompañan a personas en colegios, parroquias, hospitales, universidades, casas de formación religiosa o instituciones afines.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0661726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señora María Bettina Raed ha sido nombrada Coordinadora de la Red Mundial de Oración del Papa (es decir, tanto el Apostolado de la Oración como del movimiento Eucarístico Juvenil) en el área de Actuación de la Conferencia de Provinciales Jesuitas de América Latina y el Caribe (CPAL).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Asamblea Nacional del Gobierno de Ecuador realizó un homenaje y reconocimiento a diversos centros de atención integral y casas de acogida del país, entre quienes se encuentra el Hogar de Cristo, obra social jesuita del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3961279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Colegio Centro América de Managua (Nicaragua) cierra su año lectivo en la formación complementaria extra curricular, talleres de arte, con el espectáculo número XXV de la Revista cultural “Tejiendo Amaneceres” con trayectoria de veinticinco años en el escenario del templo del Arte en Nicaragua, el Teatro Nacional Rubén Darío, uno de los teatros más grandes de Centro América.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¡Presentamos las postales sobre los identificadores globales de "Colegios jesuitas: Una Tradición viva en el Siglo XXI. Un ejercicio continuo de discernimiento"!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94310131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t>
            </a:r>
            <a:r>
              <a:rPr lang="es-CO" sz="1800" dirty="0" err="1"/>
              <a:t>Expociencias</a:t>
            </a:r>
            <a:r>
              <a:rPr lang="es-CO" sz="1800" dirty="0"/>
              <a:t> Chile" es el evento científico más grande del año en el país, donde estudiantes de todo el mundo realizan un intercambio científico, tecnológico y social presentando trabajos científicos en 10 áreas de investigación y que además, entrega certificación internacional a sus participantes. 5 grupos de estudiantes del tercer ciclo del Colegio San Mateo de Osorno (Chile) tomaron el reto de participar en este desafío. Trabajaron en la confección de un Paper (artículo científico) con las especificaciones propias para cada una de las áreas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El encuentro de las Fe y Alegría en el mundo generó una certeza: la misión educativa está vigente. Los procesos de reflexión y discernimiento indican que el Movimiento está mas vigente que nunca, sobre todo en los territorios empobrecidos y socialmente aislados. Fe y Alegría es una obra de la Compañía de Jesús relevante e incidente para la post pandemia, dijo el Padre General Arturo Sosa, SJ durante un conversatorio con el plenario. También, la educación popular es un camino para hacer (nos) conciencia de la importancia de la Amazonía y los ecosistemas que proporcionan la vida. El cuidado de la casa común es imperativo y compatible con la visión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27670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febrero de 2022 iniciamos nuestra misión educativa en Angola. Hasta la fecha estamos atendiendo cerca de 1500 niños y niñas en dos escuelas primarias donde estamos colaborando. Por ahora no tenemos escuelas propias, pero las estamos proyectando a futuro. Actualmente, nuestro trabajo se ha centrado en colaborar con instituciones educativas para contribuir en la mejora de la calidad de la educación. Por su parte, desde nuestro eje de promoción social, atendemos 30 personas en un centro de formación agropecuario.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General ha nombrado al P. Joseph </a:t>
            </a:r>
            <a:r>
              <a:rPr lang="es-CO" sz="1800" dirty="0" err="1"/>
              <a:t>Pham</a:t>
            </a:r>
            <a:r>
              <a:rPr lang="es-CO" sz="1800" dirty="0"/>
              <a:t> </a:t>
            </a:r>
            <a:r>
              <a:rPr lang="es-CO" sz="1800" dirty="0" err="1"/>
              <a:t>Tuan</a:t>
            </a:r>
            <a:r>
              <a:rPr lang="es-CO" sz="1800" dirty="0"/>
              <a:t> </a:t>
            </a:r>
            <a:r>
              <a:rPr lang="es-CO" sz="1800" dirty="0" err="1"/>
              <a:t>Nghia</a:t>
            </a:r>
            <a:r>
              <a:rPr lang="es-CO" sz="1800" dirty="0"/>
              <a:t> (49 años) nuevo Provincial de la Provincia de Vietnam. Actualmente es Rector del </a:t>
            </a:r>
            <a:r>
              <a:rPr lang="es-CO" sz="1800" dirty="0" err="1"/>
              <a:t>Escolasticado</a:t>
            </a:r>
            <a:r>
              <a:rPr lang="es-CO" sz="1800" dirty="0"/>
              <a:t> San José en </a:t>
            </a:r>
            <a:r>
              <a:rPr lang="es-CO" sz="1800" dirty="0" err="1"/>
              <a:t>Thu</a:t>
            </a:r>
            <a:r>
              <a:rPr lang="es-CO" sz="1800" dirty="0"/>
              <a:t> Duc. El nombramiento se hizo público el 27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2362959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partir del 2023 se cambia el módulo de subir los trabajos de Grado en la Biblioteca, la reunión consistió en la presentación de la nueva plataforma.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de la Vicerrectoría Académica dentro del Plan de Formación para Consejeros Académicos, realizó un espacio de formación sobre “Educación Inclusiva” con el Centro de Fomento de la Identidad y Construcción de la Comunidad de la Vicerrectoría del Medio Universitario.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7343630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851 - Contrapartida 6955-6969 - Registro Contable 592.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el profesor Jorge Andrés Salgado Castillo trató el tema: “Sistemas de recompensas y sus efectos sobre la creatividad de equipos de trabajo”.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2991915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de Estudios Sociales y Culturales Pensar invita al Pensar en Público </a:t>
            </a:r>
            <a:r>
              <a:rPr lang="es-CO" sz="1800" dirty="0" err="1"/>
              <a:t>Transnacionalidad</a:t>
            </a:r>
            <a:r>
              <a:rPr lang="es-CO" sz="1800" dirty="0"/>
              <a:t>, Ciudadanía y Derechos.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llevó a cabo la reunión mensual de los directivos de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555050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colegas: Junto con saludarles, les invito al Seminario de Economía de la Pontificia Universidad Javeriana. Este se realizará miércoles 2 de noviembre de manera presencial, donde presentan dos de nuestros estudiantes de doctorado. A continuación, los detalles del Seminario: Invitado1: Johan Lozano, Título: Cómo usar herramientas de </a:t>
            </a:r>
            <a:r>
              <a:rPr lang="es-CO" sz="1800" dirty="0" err="1"/>
              <a:t>Behavioral</a:t>
            </a:r>
            <a:r>
              <a:rPr lang="es-CO" sz="1800" dirty="0"/>
              <a:t> </a:t>
            </a:r>
            <a:r>
              <a:rPr lang="es-CO" sz="1800" dirty="0" err="1"/>
              <a:t>Economics</a:t>
            </a:r>
            <a:r>
              <a:rPr lang="es-CO" sz="1800" dirty="0"/>
              <a:t> en los procesos de planeación financiera personal?: Status Quo </a:t>
            </a:r>
            <a:r>
              <a:rPr lang="es-CO" sz="1800" dirty="0" err="1"/>
              <a:t>Bias</a:t>
            </a:r>
            <a:r>
              <a:rPr lang="es-CO" sz="1800" dirty="0"/>
              <a:t> (SQB)</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Secretaría de la Facultad divulgó las Fechas límites de cierre de los Procesos Administrativos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085854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y consejeros académicos reciban un cordial saludo. Esperamos se encuentren muy bien. Nos permitimos informarles que se generarán las alertas Bajo nivel de clasificación y Sin clasificación de nivel de lengua extranjera – SATIS.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Llega la  Agenda Cultural Javeriana de noviembre y diciembre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991927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Respetados colegas, Los invitamos a participar y a difundir en su comunidad la Quinta Encuesta Nacional de la Contaduría Pública en Colombia (2022), instrumento que indaga sobre las condiciones para el ejercicio de la profesión. La aplicación del instrumento parte de la necesidad de obtener información estructurada y periódica para caracterizar a la comunidad contable. El proyecto está a cargo de la Facultad de Contaduría Pública de la Universidad Externado de Colombia y cuenta con el apoyo del Instituto Nacional de Contadores Públicos. La encuesta es un instrumento de investigación, nos comprometemos a garantizar el anonimato de quienes participan, según la ley de protección de datos, pues nuestro interés es únicamente académico, y por eso necesitamos de su colaboración respondiendo el formulario. La encuesta se encuentra en: </a:t>
            </a:r>
            <a:r>
              <a:rPr lang="es-CO" sz="1800" dirty="0">
                <a:hlinkClick r:id="rId3"/>
              </a:rPr>
              <a:t>https://questionpro.com/t/ANpFwZuRqP</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El Instituto de Estudios Sociales y Culturales Pensar invita al Pensar en Público Ciudadanía y Exilio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234577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¡Javeriano (a), conoce nuestro boletín de egresados para el mes de noviembre!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Estimados Consejeros y Directores de Carrera, Reciban un cordial saludo. Los invitamos a la última formación del semestre correspondiente al Plan de Formación de Consejeros Académicos en la que abordaremos, de la mano del Centro de Fomento de la Identidad y Construcción de la Comunidad, los aportes a la Consejería Académica del Proyecto Educativo Institucional en clave de Paradigma Pedagógico Ignaciano.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4179432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de la FCEA, Tengo el gusto de invitarlos a nuestra fiesta de cierre de actividades del año 2022 que será el miércoles 14 de diciembre.  Espero que todos puedan acompañarnos y podamos tener un espacio para compartir.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Editorial Pontificia Universidad Javeriana fue invitada de honor de la quinta versión de la Feria del Libro de Popayán, Ciudad Libro, organizada por la Universidad del Cauca.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9326031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AUSJAL presentó la tercera edición de Casa Abierta AUSJAL edición Posgrados y educación continua. Del 17 al 22 de octubre.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A casi cien días de su posesión, el gobierno de Gustavo Petro ha dejado ver todas las aristas y las dimensiones de la Paz Total. Se trata de una propuesta que reconoce la complejidad del conflicto colombiano y de allí que su solución pase por comprender su carácter </a:t>
            </a:r>
            <a:r>
              <a:rPr lang="es-CO" sz="1800" dirty="0" err="1"/>
              <a:t>interméstico</a:t>
            </a:r>
            <a:r>
              <a:rPr lang="es-CO" sz="1800" dirty="0"/>
              <a:t>, es decir, que evidencia la imbricación entre lo nacional y lo doméstico. Esta propuesta, ambiciosa como corresponde a una iniciativa que buscar resolver diversas, históricas y cambiantes conflictividades interdependientes, es una ventana de oportunidad para que la sociedad civil, y como parte de ella, para que </a:t>
            </a:r>
            <a:r>
              <a:rPr lang="es-CO" sz="1800" dirty="0" err="1"/>
              <a:t>Cinep</a:t>
            </a:r>
            <a:r>
              <a:rPr lang="es-CO" sz="1800" dirty="0"/>
              <a:t>/PPP continúe trabajando por la construcción de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335331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19382</TotalTime>
  <Words>1857</Words>
  <Application>Microsoft Office PowerPoint</Application>
  <PresentationFormat>On-screen Show (4:3)</PresentationFormat>
  <Paragraphs>72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1080</cp:revision>
  <dcterms:modified xsi:type="dcterms:W3CDTF">2022-11-06T14:41:33Z</dcterms:modified>
</cp:coreProperties>
</file>