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snapToGrid="0">
      <p:cViewPr varScale="1">
        <p:scale>
          <a:sx n="54" d="100"/>
          <a:sy n="54" d="100"/>
        </p:scale>
        <p:origin x="936"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12/11/2022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8344171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7893845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4554820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434705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6479633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5897927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2768211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2913470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66867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022302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939849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508326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9039751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3474629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378059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12/11/2022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12/11/2022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12/11/2022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12/11/2022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12/11/2022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12/11/2022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12/11/2022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12/11/2022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12/11/2022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12/11/2022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12/11/2022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12/11/2022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594, 14 de noviembre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el ánimo de seguir conectándonos con la esencia del Plan Apostólico de la Provincia Colombiana y su consigna "Soñemos Juntos lo Imposible", la Oficina de Comunicaciones ha diseñado un completo paquete gráfico para ser usado por las obras, regiones e integrantes del Cuerpo Apostólico, en la realización de material audiovisual y/o presentaciones institucionales, que </a:t>
            </a:r>
            <a:r>
              <a:rPr lang="es-CO" sz="1800" dirty="0" err="1"/>
              <a:t>divulgen</a:t>
            </a:r>
            <a:r>
              <a:rPr lang="es-CO" sz="1800" dirty="0"/>
              <a:t> el sentir del PAP.</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Conferencia de Provinciales Jesuitas de América Latina y el Caribe (CPAL) se encuentra trabajando en la actualización de su Proyecto Educativo Común – PEC, con el fin de brindar orientaciones para el trabajo educativo de todos los servicios apostólicos de la Compañía de Jesús en América Latina, de forma que este trabajo sea pertinente a los desafíos que se presentan en el mundo actual para la educación.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8914253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 Daniel Villanueva Lorenzana SJ ha sido designado como nuevo coordinador general de la Federación Internacional de Fe y Alegría (</a:t>
            </a:r>
            <a:r>
              <a:rPr lang="es-CO" sz="1800" dirty="0" err="1"/>
              <a:t>FIFyA</a:t>
            </a:r>
            <a:r>
              <a:rPr lang="es-CO" sz="1800" dirty="0"/>
              <a:t>) para el período del 01 de abril de 2023 al 31 de marzo de 2026.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Un grito por la Amazonía en plena Cumbre de la COP27, un grito que lanza la Red Eclesial </a:t>
            </a:r>
            <a:r>
              <a:rPr lang="es-CO" sz="1800" dirty="0" err="1"/>
              <a:t>Panamazónica</a:t>
            </a:r>
            <a:r>
              <a:rPr lang="es-CO" sz="1800" dirty="0"/>
              <a:t> (REPAM) por medio del Núcleo de Derechos Humanos, a partir del territorio y de los pueblos que habitan ese territorio amazónico. Lo hace desde Manaos, la mayor ciudad en territorio amazónico, donde se celebra el Comité Ampliado.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5362865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Luego de un largo proceso de análisis y estudio por parte de una institución especializada, se inicia el proceso de integración de la Pontificia Universidad Gregoriana (PUG), el Pontificio Instituto Bíblico (PIB) y el Pontificio Instituto Oriental (PIO), instituciones confiadas a la Compañía de Jesús por la Santa Sede desde hace muchos años.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Red Jesuita con Migrantes (RJM) de la CPAL se reúne en asamblea continental del 7 al 11 de noviembre en Bogotá (Colombia). Las asambleas de carácter continental son una previsión extraordinaria en las directrices de la red, normalmente las reuniones de asamblea se hacen a nivel de las regiones que comprenden la red: Centroamérica y Norteamérica (RJM CANA), Caribe y América del Sur (RJM SURAM).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53226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Desde la Iniciativa de Género de la Federación Internacional Fe y Alegría, participamos en el VIII Coloquio internacional de estudios sobre varones y masculinidades: con el tema Interpelar las masculinidades en tiempos de Covid-19 y otras pandemias, que se realizó de manera virtual del  25 al 28 de octubre de 2022 en Ecuador.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Patronato de la Asociación Internacional de Universidades Jesuitas (IAJU por sus siglas en inglés) ha establecido la Medalla Pedro </a:t>
            </a:r>
            <a:r>
              <a:rPr lang="es-CO" sz="1800" dirty="0" err="1"/>
              <a:t>Canisio</a:t>
            </a:r>
            <a:r>
              <a:rPr lang="es-CO" sz="1800" dirty="0"/>
              <a:t> por el Servicio Extraordinario a la Educación Superior Jesuita. Esta medalla quiere ser un reconocimiento a aquellas personas cuyas contribuciones a la Educación Superior en la Compañía de Jesús han sido verdaderamente inspiradoras y son un modelo a seguir.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1728267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Colegio San Luis Gonzaga: La autogestión en el escenario pedagógico: una apuesta que favorece la inclusión,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Biblioteca José Segundo Laínez de la sede Centro del Colegio San Francisco Javier de Pasto (Colombia) cumplió 51 años, el pasado 28 de octubre de 2022.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0650592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2021, el P. Arturo Sosa invitó al artista jesuita Arturo Araujo a crear una serie de obras de arte para dar vida al pasillo que pasa frente a su oficina. Las conversaciones entre el Superior General y el artista condujeron a la propuesta de una representación gráfica que evoca libremente las Preferencias Apostólicas Universales de la Compañía. Los cuadros de esta serie representan de forma dinámica e integrada, en un solo concepto, estos ejes de orientación del conjunto de los compromisos de la Compañía.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Al finalizar la audiencia privada con el Papa Francisco en el Vaticano este 11 de noviembre, el controvertido sacerdote jesuita James Martin, conocido por apoyar a los grupos LGBTQ, señaló que “nunca olvidará” este “inspirador y alentador” encuentro con el Papa.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3710722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Desde sus orígenes, y a la par de su trabajo en favor de la educación, la Compañía de Jesús ha trabajado en la construcción de conocimiento. Son numerosas las figuras que han contribuido al saber científico en todas las áreas, y vale la pena hacer el repaso de algunas de esas contribuciones.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Sobre la crisis de las vocaciones el jesuita no puede quedarse en el nivel de la explicación sociológica. Esto es, como mucho, una verdad a medias. La verdad más profunda es que el Señor nos lleva a esta humillación de los números para abrir a cada uno el camino hacia el 'tercer grado de humildad', que es la única fecundidad jesuita que cuenta", subrayó Francisco, refiriéndose a los Ejercicios Espirituales de San Ignacio. "Debemos acostumbrarnos a la humillación", comenta.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31952935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llevó a cabo la reunión en la que se presentaron las directrices y orientaciones definidas para el Presupuesto 2023.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Asuntos Estudiantiles de la Vicerrectoría Académica dentro del Plan de Formación para Consejeros Académicos, realizó de la mano del Centro de Fomento de la Identidad y Construcción de la Comunidad, una charla sobre los aportes a la Consejería Académica del Proyecto Educativo Institucional en clave del Paradigma Pedagógico Ignaciano.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22991915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Dr. Andres Rosas Wulfers - Decano de Facultad, convoco a una reunión para conversar sobre el nuevo proyecto de Educación Continua: Sillas Vacías, que busca fortalecer el ecosistema de aprendizaje. Este programa busca que estudiantes de Educación Continua, puedan tomar asignaturas de los programas de pregrado y posgrado que tiene actualmente la Facultad.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a:t>Se realizó la Feria Empresarial de los estudiantes que durante este semestre cursaron asignaturas de la Unidad de Contabilidad Gerencial.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5830968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852 - Contrapartida 6970-6984 - Registro Contable 593.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⭐PROGRÁMATE -Agenda Cultural Javeriana de noviembre y diciembre.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8357314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colegas: Junto con saludarles, les invito al Seminario de Economía de la Pontificia Universidad Javeriana. Este se realizará miércoles 9 de noviembre de manera presencial. A continuación, los detalles del Seminario: Invitado: Nicolás </a:t>
            </a:r>
            <a:r>
              <a:rPr lang="es-CO" sz="1800" dirty="0" err="1"/>
              <a:t>Ronderos</a:t>
            </a:r>
            <a:r>
              <a:rPr lang="es-CO" sz="1800" dirty="0"/>
              <a:t> Pulido (PUJ) Título: La influencia de la economía subterránea sobre el crecimiento económico: una relación a través del mercado laboral informal y el mercado de la cocaína en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Sobre Hoy en la Javeriana: La nueva versión del Encuentro Javeriano de Arte y Creatividad, el cual expuso cómo el arte, la creación y la investigación académica en conjunto son una forma potente de transmitir conocimiento y provocar acciones que pueden transformar la sociedad.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3374293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 cordial saludo, apreciado (a) profesor (a): Por indicación del Director del Departamento - Profesor Braulio A. Rodríguez Castro, cordialmente solicitamos su colaboración en verificar las listas de clase que están a su cargo, teniendo presente que la fecha límite para el retiro de asignaturas (numeral 47 reglamento de estudiantes) fue el día viernes 28 de octubre del presente año, para los estudiantes. El cierre del registro de notas del período académico 22-30, se realizará el día 29 de Noviembre de 2022 en el Departamento.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Pensar en Público: Ciudadanía y Exilio.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5191791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Queridos profesores, Queridas profesoras, Espero que se encuentren muy bien. Les extiendo una especial invitación  para que puedan asistir al evento “Los desafíos de la seguridad alimentaria” que se realizará el jueves 10 de noviembre de 7:30 a.m. a 12:30 del mediodía en  el Movistar Arena Bogotá, en este evento nuestro Rector participa como panelista.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CAPS te invita a que conozcas nuestro Centro de Asesoría Psicológica y Salud donde tendremos experiencias increíbles todo el día diseñadas para ti!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7513897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Invitación desde la Maestría en Estudios Críticos de las Migraciones Contemporáneas. 15 de noviembre - 12:00 m. exposición fotográfica “Haití está aquí” Modalidad: Presencial y virtual.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Pensar en Público "Colombianidades: Los limites de una ciudadanía"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8207730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Este viernes 11 de noviembre se llevó a cabo en el edificio de posgrados de la Facultad de Ciencias Humanas de la Universidad Nacional de Colombia – sede Bogotá el homenaje a Mauricio Archila Neira, historiador, profesor e investigador del </a:t>
            </a:r>
            <a:r>
              <a:rPr lang="es-CO" sz="1800" dirty="0" err="1"/>
              <a:t>Cinep</a:t>
            </a:r>
            <a:r>
              <a:rPr lang="es-CO" sz="1800" dirty="0"/>
              <a:t>/PPP.</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Proyecto "Misiones Jesuíticas en América", una iniciativa de la Compañía de Jesús - Provincia Argentina, que promueve la realización de documentales culturales y en general, de temas relacionados con el Patrimonio de la Humanidad y las Misiones Jesuíticas en América, estrena "El Nuevo Reino de Granada - Primera Parte - Cartagena de Indias".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7732631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19456</TotalTime>
  <Words>1540</Words>
  <Application>Microsoft Office PowerPoint</Application>
  <PresentationFormat>On-screen Show (4:3)</PresentationFormat>
  <Paragraphs>64</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1084</cp:revision>
  <dcterms:modified xsi:type="dcterms:W3CDTF">2022-11-12T21:56:22Z</dcterms:modified>
</cp:coreProperties>
</file>