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20/11/2022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7131299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172516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633274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225433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093153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551288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461187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6025138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891396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2913470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434087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87676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010777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17411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112881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9750746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996052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20/11/2022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20/11/2022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20/11/2022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20/11/2022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20/11/2022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20/11/2022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20/11/2022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20/11/2022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20/11/2022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20/11/2022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20/11/2022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20/11/2022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595, 21 de noviembre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Estimada Comunidad FCEA: El equipo de trabajo de la Escuela Javeriana de Gobierno y Ética Pública, les invita a participar en el conversatorio: "Ética en la transformación digital”, espacio de reflexión sobre la revolución digital. ¿Es humana, será revolucionaria? Para hacer una revolución será necesario transformar el corazón de las personas y sus mentes, no solo sus instrumentos y sus materiales.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Padre Rector: Apreciada Comunidad Educativa Javeriana:  Comparto con ustedes el mensaje sobre nuestro compromiso con la sostenibilidad de la Universidad y nuestro apoyo a los estudiantes y a sus familias.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2796564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 haces parte de la comunidad de </a:t>
            </a:r>
            <a:r>
              <a:rPr lang="es-CO" sz="1800" dirty="0" err="1"/>
              <a:t>investigadores+creadores</a:t>
            </a:r>
            <a:r>
              <a:rPr lang="es-CO" sz="1800" dirty="0"/>
              <a:t> del país te invitamos a la socialización del informe de la Cuenta Satélite de Cultura y Economía Creativa de Bogotá.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la profesora Yully Marcela Sepúlveda</a:t>
            </a:r>
          </a:p>
          <a:p>
            <a:r>
              <a:rPr lang="es-CO" sz="1800" dirty="0"/>
              <a:t>expuso el tema “Materialidad de la información no financiera en empresas Latinoamericanas”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4022250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llevo a cabo de forma remota la reunión del convenio de universidades, en esta oportunidad la Universidad anfitriona fue la Universidad Simón Bolívar.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de manera remota el cierre de la Práctica Social.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8244620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Diplomado virtual Decisiones y acciones educativas para la implementación del Pacto Educativo Global, desarrollado por la Confederación Latinoamericana de Religiosos (CLAR) y la Pontificia Universidad Javeriana-Bogotá, entra a su recta final con la apertura del quinto y último módulo, en el que los participantes cualificarán y sustentarán sus trabajos finales.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Finalizó este 16 de noviembre de 2022 la serie de seis talleres de formación en Seguridad, Construcción de Paz y Diálogo con Perspectiva de Género, en el marco del trabajo que </a:t>
            </a:r>
            <a:r>
              <a:rPr lang="es-CO" sz="1800" dirty="0" err="1"/>
              <a:t>Cinep</a:t>
            </a:r>
            <a:r>
              <a:rPr lang="es-CO" sz="1800" dirty="0"/>
              <a:t>/PPP realiza con la Red Latinoamericana de Mujeres, Paz y Seguridad y las miembros de los distintos Consejos Comunitarios del Bajo Atrato.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1271688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Federación Latinoamericana de Colegios de la Compañía de Jesús - FLACSI presenta las postales sobre los identificadores globales de "Colegios jesuitas: Una Tradición viva en el Siglo XXI. Un ejercicio continuo de discernimiento".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Biblioteca José Segundo Laínez de la sede Centro del Colegio San Francisco Javier de Pasto (Colombia) cumplió 51 años, el pasado 28 de octubre de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3945675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mundo de los jesuitas utiliza un vocabulario a veces no muy accesible para los de fuera. Por ejemplo, la palabra “Socio”. El Provincial siempre tiene un “Socio”, como el Maestro de novicios. Del 6 al 11 de noviembre, en la Curia General, se ha convocado una reunión para Socios de varias Provincias. Uno de ellos era Guy </a:t>
            </a:r>
            <a:r>
              <a:rPr lang="es-CO" sz="1800" dirty="0" err="1"/>
              <a:t>Savi</a:t>
            </a:r>
            <a:r>
              <a:rPr lang="es-CO" sz="1800" dirty="0"/>
              <a:t>, de la Provincia de África Occidental francófona. Le hemos formulado dos preguntas.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13 de noviembre es la fiesta de San Estanislao Kostka, patrón de los novicios jesuitas. Este joven polaco ya quería unirse a los jesuitas a los 14 años, pero no admitían candidatos tan jóvenes. Sin embargo, a los 17 años, en 1567, y a pesar de la oposición de su familia, comenzó su noviciado en Roma. Murió de malaria diez meses después. Ya era famoso por la calidad de su vida espiritual y su compromiso con Cristo.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7305045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2021, el P. Arturo Sosa invitó al artista jesuita Arturo Araujo a crear una serie de obras de arte para dar vida al pasillo que pasa frente a su oficina. Las conversaciones entre el Superior General y el artista condujeron a la propuesta de una representación gráfica que evoca libremente las Preferencias Apostólicas Universales de la Compañía. Los cuadros de esta serie representan de forma dinámica e integrada, en un solo concepto, estos ejes de orientación del conjunto de los compromisos de la Compañía.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Dos sacerdotes jesuitas fueron asesinados la noche del lunes en una iglesia de la comunidad de </a:t>
            </a:r>
            <a:r>
              <a:rPr lang="es-CO" sz="1800" dirty="0" err="1"/>
              <a:t>Cerocahui</a:t>
            </a:r>
            <a:r>
              <a:rPr lang="es-CO" sz="1800" dirty="0"/>
              <a:t>, en el estado mexicano de Chihuahua, junto a un guía turístico que buscaba refugio en el templo cuando era perseguido por una persona armada.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6229148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Luis de Molina es uno de los representantes más importantes de la Escuela de Salamanca. En su obra De </a:t>
            </a:r>
            <a:r>
              <a:rPr lang="es-CO" sz="1800" dirty="0" err="1"/>
              <a:t>Iustitia</a:t>
            </a:r>
            <a:r>
              <a:rPr lang="es-CO" sz="1800" dirty="0"/>
              <a:t> et Iure encontramos las primeras aproximaciones a la aplicación probabilista de los principios del derecho natural (De </a:t>
            </a:r>
            <a:r>
              <a:rPr lang="es-CO" sz="1800" dirty="0" err="1"/>
              <a:t>Iustita</a:t>
            </a:r>
            <a:r>
              <a:rPr lang="es-CO" sz="1800" dirty="0"/>
              <a:t> et Iure, Tomo II, 1597). Se acuñó el término probabilismo a ese conocimiento opinativo y no cierto de la ley natural. En este sentido, como ha apuntado el profesor Gómez Camacho en sus numerosos trabajos, el término escolástico «probabilismo» no debe confundirse con el “probabilismo” matemático posterior. La “probabilidad” escolástica se asemeja a la probabilidad subjetiva defendida por Keynes en su </a:t>
            </a:r>
            <a:r>
              <a:rPr lang="es-CO" sz="1800" dirty="0" err="1"/>
              <a:t>Treatise</a:t>
            </a:r>
            <a:r>
              <a:rPr lang="es-CO" sz="1800" dirty="0"/>
              <a:t> </a:t>
            </a:r>
            <a:r>
              <a:rPr lang="es-CO" sz="1800" dirty="0" err="1"/>
              <a:t>on</a:t>
            </a:r>
            <a:r>
              <a:rPr lang="es-CO" sz="1800" dirty="0"/>
              <a:t> </a:t>
            </a:r>
            <a:r>
              <a:rPr lang="es-CO" sz="1800" dirty="0" err="1"/>
              <a:t>Probability</a:t>
            </a:r>
            <a:r>
              <a:rPr lang="es-CO" sz="1800" dirty="0"/>
              <a:t>, no a la probabilidad matemática de Laplace.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Puede reconocerse la contribución doctrinal de autores como Francisco Suárez a la Escuela Ibérica de la Paz. Es relevante su aportación a la construcción de una ética y una racionalidad jurídica global humanizadoras y posibilitadoras de formas de vida sociopolíticamente plurales.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281000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"Padres", no " patrones", que hacen las cosas bien y luego se retiran "sin ser posesivos". Pero, sobre todo, humildes, especialmente ante la caída de los números provocada por la crisis de las vocaciones, que no deben ser interpretados "en el plano de la explicación sociológica". Como siempre, el Papa Francisco mantuvo un diálogo libre y franco con un grupo de siete jesuitas de la comunidad de Atenas, con los que se reunió en la Nunciatura el pasado sábado 4 de diciembre, al final de la primera jornada de su visita apostólica a Grecia. La conversación, como es habitual, la recoge íntegramente el padre Antonio </a:t>
            </a:r>
            <a:r>
              <a:rPr lang="es-CO" sz="1800" dirty="0" err="1"/>
              <a:t>Spadaro</a:t>
            </a:r>
            <a:r>
              <a:rPr lang="es-CO" sz="1800" dirty="0"/>
              <a:t> en La </a:t>
            </a:r>
            <a:r>
              <a:rPr lang="es-CO" sz="1800" dirty="0" err="1"/>
              <a:t>Civiltà</a:t>
            </a:r>
            <a:r>
              <a:rPr lang="es-CO" sz="1800" dirty="0"/>
              <a:t> </a:t>
            </a:r>
            <a:r>
              <a:rPr lang="es-CO" sz="1800" dirty="0" err="1"/>
              <a:t>Cattolica</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Compañía de Jesús se asume como una comunidad al servicio de la reconciliación y la justicia. Con esta convicción colaboramos con otros y otras realizando acciones cotidianas en las que se hace realidad vivir con justicia, equidad y armonía. Lo hacemos en sectores diversos como la educación de jóvenes, atención pastoral o incidencia ante los centros de poder. </a:t>
            </a:r>
            <a:r>
              <a:rPr lang="es-CO" sz="1800"/>
              <a:t>En todo momento tenemos claro que nuestra opción fundamental nos lleva a privilegiar la relación con quienes encarnan hoy el rostro sufriente de las personas más oprimidas y desfavorecidas.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30406006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853 - Contrapartida 6985 - 6999 - Registro Contable 594 - Vademécum 28.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⭐PROGRÁMATE -Agenda Cultural Javeriana de noviembre y diciembre.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2991915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colegas: Junto con saludarles, les invito al Seminario de Economía de la Pontificia Universidad Javeriana. Este se realizará miércoles 9 de noviembre de manera presencial. A continuación, los detalles del Seminario: Invitado: Nicolás </a:t>
            </a:r>
            <a:r>
              <a:rPr lang="es-CO" sz="1800" dirty="0" err="1"/>
              <a:t>Ronderos</a:t>
            </a:r>
            <a:r>
              <a:rPr lang="es-CO" sz="1800" dirty="0"/>
              <a:t> Pulido (PUJ) Título: La influencia de la economía subterránea sobre el crecimiento económico: una relación a través del mercado laboral informal y el mercado de la cocaína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Estimada comunidad javeriana. Con mis buenos deseos para esta semana que inicia, comparto con ustedes la más reciente edición de nuestra revista institucional Hoy en la Javeriana. En ella encontrarán, entre otros temas: La nueva versión del Encuentro Javeriano de Arte y Creatividad, el cual expuso cómo el arte, la creación y la investigación académica en conjunto son una forma potente de transmitir conocimiento y provocar acciones que pueden transformar la sociedad.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6807204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Javeriano (a): ¡Llegó nuestro gran bingo REGRESA 2O22, participa y ganemos todos!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 cordial saludo, apreciado (a) profesor (a): Por indicación del Director del Departamento - Profesor Braulio A. Rodríguez Castro, cordialmente solicitamos su colaboración en verificar las listas de clase que están a su cargo, teniendo presente que la fecha límite para el retiro de asignaturas (numeral 47 reglamento de estudiantes) fue el día viernes 28 de octubre del presente año, para los estudiantes. El cierre del registro de notas del período académico 22-30, se realizará el día 29 de Noviembre de 2022 en el Departamento.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8339209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Pensar en Público: Ciudadanía y Exilio.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Gómez fue invitado por las Unidades Tecnológicas de Santander a participar en el evento Coloquio Internacional Roles del Contador Público- Las tendencias de la Revisoría Fiscal en la actualidad.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3500341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invita a la Presentación del libro: Tramas y conversaciones sobre lo común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it-IT" sz="1800" dirty="0"/>
              <a:t>⭐Música, danza, teatro ... PROGRÁMATE CON LA AGENDA CULTURAL 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0842759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Estimado-a  Hernando Bermudez Gomez: Te invitamos a nuestra próxima Constelación de Maestros – La Tertulia, la cual llevaremos a cabo el jueves 17 de noviembre, de 5 a 7 pm, en modalidad remota, a través de la plataforma Zoom. En esta ocasión queremos compartir y conversar con Flavio Hernando Jácome Liévano sobre “La docencia: ¿Para qué? ¿Para quién?”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docentes, Los invitamos a sumarse a la metodología de aprendizaje COIL, adjunto encontrarán el Manual de Buenas Prácticas COIL.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0214891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colegas: Junto con saludarles, les invito al Seminario de Economía de la Pontificia Universidad Javeriana. Este se realizará miércoles 16 de noviembre de manera presencial en el Edificio Giraldo. A continuación, los detalles del Seminario: 	Invitado: Oliver Pardo (PUJ) Título: Ahorro obligatorio para la jubilación en presencia de un mercado laboral informal.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y Personal Administrativo: Para la Dirección de Gestión Humana es muy grato comunicarles que se encuentran abiertas las solicitudes para Auxilio educativo para estudios de pregrado en la sede central de la Pontificia Universidad Javeriana de los hijos de profesores de planta o de empleados administrativos, con dedicación de tiempo completo; la fecha límite para realizar esta solicitud es el miércoles 30 de noviembre del año en curso.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2270126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directores y consejeros académicos reciban un cordial saludo. Esperamos se encuentren muy bien. Nos permitimos informarles que se generará la alerta Retiro múltiple de asignaturas – SATIS.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directivos de la Red para la Formación en Revisoría Fiscal se reunieron para conversar sobre la Cátedra Itinerante de Ética Juan José Amézquita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8786880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19537</TotalTime>
  <Words>1796</Words>
  <Application>Microsoft Office PowerPoint</Application>
  <PresentationFormat>On-screen Show (4:3)</PresentationFormat>
  <Paragraphs>73</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1087</cp:revision>
  <dcterms:modified xsi:type="dcterms:W3CDTF">2022-11-20T16:05:06Z</dcterms:modified>
</cp:coreProperties>
</file>