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4" r:id="rId3"/>
    <p:sldId id="263"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26/11/2022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709515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272892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097692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637537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021402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053916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702642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422778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79777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13470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94308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29799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812715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84251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240052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63837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26/11/2022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26/11/2022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26/11/2022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26/11/2022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26/11/2022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26/11/2022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26/11/2022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26/11/2022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26/11/2022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javeriana.edu.co/maestria-estudios-criticos-migraciones-contemporaneas-virtua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596, 28 de noviembre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viernes 11 de noviembre se llevó a cabo el homenaje al historiador, profesor emérito de la Universidad Nacional e investigador del </a:t>
            </a:r>
            <a:r>
              <a:rPr lang="es-CO" sz="1800" dirty="0" err="1"/>
              <a:t>Cinep</a:t>
            </a:r>
            <a:r>
              <a:rPr lang="es-CO" sz="1800" dirty="0"/>
              <a:t>/PPP Mauricio Archila. Ver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t>
            </a:r>
            <a:r>
              <a:rPr lang="es-CO" sz="1800" dirty="0" err="1"/>
              <a:t>Cinep</a:t>
            </a:r>
            <a:r>
              <a:rPr lang="es-CO" sz="1800" dirty="0"/>
              <a:t>/PPP, representado por Fernán González S.J. participó en el panel "De agendas territoriales a proyecto compartido de país" en el </a:t>
            </a:r>
            <a:r>
              <a:rPr lang="es-CO" sz="1800" dirty="0" err="1"/>
              <a:t>lX</a:t>
            </a:r>
            <a:r>
              <a:rPr lang="es-CO" sz="1800" dirty="0"/>
              <a:t> Congreso Nacional de Reconciliación. Ver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846231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han reunido en Johannesburgo (Suráfrica), del 22 hasta el 24 de noviembre, todas las organizaciones de la sociedad civil, incluyendo a Fe y Alegría, que trabajan para garantizar el derecho humano a la educación. Esto en el contexto de la VII Asamblea Mundial de la CME (Campaña Mundial por la Educación).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de Radios Jesuitas de América Latina y el Caribe RRSJLAC, mediante un encuentro virtual de cierre de año 2022 con las personas representantes de las radios que integran la red, presentó los resultados del primer concurso de Podcast “Mirada Joven”.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517116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trabajo en red es una expresión de </a:t>
            </a:r>
            <a:r>
              <a:rPr lang="es-CO" sz="1800" dirty="0" err="1"/>
              <a:t>sinodalidad</a:t>
            </a:r>
            <a:r>
              <a:rPr lang="es-CO" sz="1800" dirty="0"/>
              <a:t>, una forma de ser Iglesia que, con resistencias que no pueden ser negadas, está siendo impulsado, especialmente en América Latina. Tras la Red Eclesial </a:t>
            </a:r>
            <a:r>
              <a:rPr lang="es-CO" sz="1800" dirty="0" err="1"/>
              <a:t>Panamazónica</a:t>
            </a:r>
            <a:r>
              <a:rPr lang="es-CO" sz="1800" dirty="0"/>
              <a:t> (REPAM), y la Red Eclesial Ecológica Mesoamericana (REMAM), será lanzada la próxima semana la Red Eclesial Gran Chaco y Acuífero Guaraní (REGCHAG), tras dos años de trabajo y reuniones virtuales que han ayudado en su crecimiento.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encuentro del Papa Francisco con los mil jóvenes reunidos en Asís, entre el 22 y el 24 de septiembre de 2022, comenzó con estas palabras del profeta Isaías[1]. Llegaron de todos los rincones del planeta: desde Nueva Zelanda hasta la Patagonia, desde Tailandia hasta Mozambique y México. Gracias a la coordinación del Movimiento de los </a:t>
            </a:r>
            <a:r>
              <a:rPr lang="es-CO" sz="1800" dirty="0" err="1"/>
              <a:t>Focolares</a:t>
            </a:r>
            <a:r>
              <a:rPr lang="es-CO" sz="1800" dirty="0"/>
              <a:t>, estos jóvenes – estudiantes, emprendedores, activistas, </a:t>
            </a:r>
            <a:r>
              <a:rPr lang="es-CO" sz="1800" dirty="0" err="1"/>
              <a:t>game</a:t>
            </a:r>
            <a:r>
              <a:rPr lang="es-CO" sz="1800" dirty="0"/>
              <a:t> </a:t>
            </a:r>
            <a:r>
              <a:rPr lang="es-CO" sz="1800" dirty="0" err="1"/>
              <a:t>changers</a:t>
            </a:r>
            <a:r>
              <a:rPr lang="es-CO" sz="1800" dirty="0"/>
              <a:t>, etc. – fueron distribuidos en 12 pueblos, establecidos entre el centro histórico de Asís y la basílica de Santa Maria </a:t>
            </a:r>
            <a:r>
              <a:rPr lang="es-CO" sz="1800" dirty="0" err="1"/>
              <a:t>degli</a:t>
            </a:r>
            <a:r>
              <a:rPr lang="es-CO" sz="1800" dirty="0"/>
              <a:t> </a:t>
            </a:r>
            <a:r>
              <a:rPr lang="es-CO" sz="1800" dirty="0" err="1"/>
              <a:t>Angeli</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375427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Alfredo Infante Silvera SJ ha sido nombrado nuevo Superior Provincial de la Compañía de Jesús en Venezuela por el Padre General Arturo Sosa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través del Decreto relativo a Caritas </a:t>
            </a:r>
            <a:r>
              <a:rPr lang="es-CO" sz="1800" dirty="0" err="1"/>
              <a:t>Internationalis</a:t>
            </a:r>
            <a:r>
              <a:rPr lang="es-CO" sz="1800" dirty="0"/>
              <a:t>, publicado el martes 22 de noviembre, se dispone una administración temporal para mejorar el cumplimiento de su misión de asistencia al Sumo Pontífice y a los Obispos en el ejercicio de su ministerio con los más pobres y necesitados. Según el documento, para lograrlo “parece necesario revisar el actual marco reglamentario para hacerlo más adecuado a las funciones estatutarias de la organización, así como prepararlo para las elecciones que se celebrarán durante la próxima Asamblea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0824997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18 de noviembre, el P. General de la Compañía de Jesús, Arturo Sosa SJ, firmó la carta en la que se anuncia al próximo Superior Provincial de los Jesuitas en Ecuador. Será el P. Daniel de Ycaza SJ, él reemplazará en el cargo al P. Gustavo Calderón SJ, actual Provincial.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Servicio Jesuita a Refugiados (JRS) invita al evento virtual "Esperanza en el desplazamiento - Construyendo un mundo donde nadie sea olvidado" para marcar el inicio del tiempo de Adviento.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999003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Equipo de Directores Regionales del Servicio Jesuita a Refugiados (</a:t>
            </a:r>
            <a:r>
              <a:rPr lang="es-CO" sz="1800" dirty="0" err="1"/>
              <a:t>Jesuit</a:t>
            </a:r>
            <a:r>
              <a:rPr lang="es-CO" sz="1800" dirty="0"/>
              <a:t> </a:t>
            </a:r>
            <a:r>
              <a:rPr lang="es-CO" sz="1800" dirty="0" err="1"/>
              <a:t>Refugee</a:t>
            </a:r>
            <a:r>
              <a:rPr lang="es-CO" sz="1800" dirty="0"/>
              <a:t> </a:t>
            </a:r>
            <a:r>
              <a:rPr lang="es-CO" sz="1800" dirty="0" err="1"/>
              <a:t>Service</a:t>
            </a:r>
            <a:r>
              <a:rPr lang="es-CO" sz="1800" dirty="0"/>
              <a:t> – JRS) se reunió en Bogotá y Cúcuta (Colombia) del 14 al 19 de noviembre. Las regiones que conforman el JRS a nivel global son nueve: (1) África Oriental, (2) África Occidental, (3) África del Sur, (4) Europa, (5) Oriente medio y norte de África - MENA, (6) Asia Pacífico, (7) Asia del Sur,  (8) Estados Unidos y Canadá, y (9) América Latina y el Caribe.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jóvenes viven en tres casas del Hogar de Cristo en Quilmes (Argentina), pertenecientes a la Provincia jesuita de Argentina - Uruguay. Veinte jóvenes pudieron participar de la experiencia gracias al Programa Claver de la CPAL.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1426905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miércoles 23 de noviembre se realizó el último conversatorio del ciclo de conferencias "Migraciones Climáticas y Cuidado de la Casa Común", organizado por redes y obras jesuitas de América Latina y el Caribe.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Actualmente resulta evidente la interrelación entre la migración y los fenómenos ambientales que ocurren en el mundo. Preocupados por esta realidad, y para comprender la mirada que existe a nivel global, latinoamericana y brasilera sobre el vínculo entre migración, cambio climático y cuidado de la Casa Común, se organizaron una serie de conversatorios que abordan este tema, titulados: Migraciones Climáticas y Cuidado de la Casa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083695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para la Justicia Social y la Ecología (SJES) está encargado, como parte de su trabajo, del llamado Proyecto para la promoción de una sólida cultura de la protección (PCCP por sus iniciales en inglés). ¿Qué hace en estos momentos? El Coordinador del Proyecto, John </a:t>
            </a:r>
            <a:r>
              <a:rPr lang="es-CO" sz="1800" dirty="0" err="1"/>
              <a:t>Guiney</a:t>
            </a:r>
            <a:r>
              <a:rPr lang="es-CO" sz="1800" dirty="0"/>
              <a:t> SJ, ha tenido oportunidad, la semana pasada, de proporcionar información reciente al Padre General y a sus Asistentes.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VINCENT HANSDAK, NUEVO PROVINCIAL DE LA PROVINCIA DE HAZARIBAG, EN ASIA MERIDIONAL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5070921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Simposio &amp; Premiación del proyecto MEC – Mejores Empresas Colombianas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revisar los múltiples retos y tendencias que marcan el futuro de la educación señalados por el papa Francisco en su propuesta para un “Pacto Educativo Global”, los referidos por la UNESCO en “Un nuevo contrato social para la educación”, los identificadores globales del documento “Colegios Jesuitas: Una tradición viva en el siglo XXI”, y otros más específicos sobre los desafíos de la educación popular y de la educación universitaria de la Compañía de Jesús</a:t>
            </a:r>
            <a:r>
              <a:rPr lang="es-CO" sz="1800"/>
              <a:t>,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4562026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854 - Contrapartida 7000 -7015 - Registro Contable 595 - Vademécum 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⭐AGENDA CULTURAL JAVERIANA NOVIEMBRE -DICIEMBRE⭐ PROGRÁMATE DEL 21 AL 27 DE NOVIEMBRE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b="1" dirty="0">
                <a:solidFill>
                  <a:srgbClr val="385723"/>
                </a:solidFill>
                <a:latin typeface="Calibri" panose="020F0502020204030204" pitchFamily="34" charset="0"/>
                <a:ea typeface="Calibri" panose="020F0502020204030204" pitchFamily="34" charset="0"/>
              </a:rPr>
              <a:t>Maestría en Estudios Críticos de las Migraciones Contemporáneas </a:t>
            </a:r>
            <a:r>
              <a:rPr lang="es-ES" sz="1800" b="1" dirty="0">
                <a:solidFill>
                  <a:srgbClr val="C55A11"/>
                </a:solidFill>
                <a:latin typeface="Calibri" panose="020F0502020204030204" pitchFamily="34" charset="0"/>
                <a:ea typeface="Calibri" panose="020F0502020204030204" pitchFamily="34" charset="0"/>
              </a:rPr>
              <a:t>Inscripciones abiertas Inicio de clases primer semestre de 2023 </a:t>
            </a:r>
            <a:r>
              <a:rPr lang="es-ES" sz="1400" b="1" dirty="0">
                <a:solidFill>
                  <a:srgbClr val="385723"/>
                </a:solidFill>
                <a:latin typeface="Calibri" panose="020F0502020204030204" pitchFamily="34" charset="0"/>
                <a:ea typeface="Calibri" panose="020F0502020204030204" pitchFamily="34" charset="0"/>
              </a:rPr>
              <a:t>Conoce más de este programa de posgrado aquí</a:t>
            </a:r>
            <a:r>
              <a:rPr lang="es-ES" sz="1400" b="1" dirty="0">
                <a:solidFill>
                  <a:srgbClr val="1F497D"/>
                </a:solidFill>
                <a:latin typeface="Calibri" panose="020F0502020204030204" pitchFamily="34" charset="0"/>
                <a:ea typeface="Calibri" panose="020F0502020204030204" pitchFamily="34" charset="0"/>
              </a:rPr>
              <a:t> </a:t>
            </a:r>
            <a:r>
              <a:rPr lang="es-ES" sz="1400" b="1" dirty="0">
                <a:solidFill>
                  <a:srgbClr val="385723"/>
                </a:solidFill>
                <a:latin typeface="Calibri" panose="020F0502020204030204" pitchFamily="34" charset="0"/>
                <a:ea typeface="Calibri" panose="020F0502020204030204" pitchFamily="34" charset="0"/>
              </a:rPr>
              <a:t> </a:t>
            </a:r>
            <a:r>
              <a:rPr lang="es-ES" sz="1400" u="sng" dirty="0">
                <a:solidFill>
                  <a:srgbClr val="0000FF"/>
                </a:solidFill>
                <a:latin typeface="Calibri" panose="020F0502020204030204" pitchFamily="34" charset="0"/>
                <a:ea typeface="Calibri" panose="020F0502020204030204" pitchFamily="34" charset="0"/>
                <a:hlinkClick r:id="rId3" tooltip="https://www.javeriana.edu.co/maestria-estudios-criticos-migraciones-contemporaneas-virtual">
                  <a:extLst>
                    <a:ext uri="{A12FA001-AC4F-418D-AE19-62706E023703}">
                      <ahyp:hlinkClr xmlns:ahyp="http://schemas.microsoft.com/office/drawing/2018/hyperlinkcolor" val="tx"/>
                    </a:ext>
                  </a:extLst>
                </a:hlinkClick>
              </a:rPr>
              <a:t>link</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Invitación novenas navideñas FCEA-2022 del 5 al 9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99191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Educativa: Luego de reevaluar las diferentes implicaciones de la coyuntura económica del país, que afecta a la sociedad en general y a nuestra Comunidad, y teniendo en cuenta los análisis económicos del Ministerio de Educación Nacional, la Pontificia Universidad Javeriana (para sus dos sedes) decidió esta mañana definir el aumento de las matrículas en el Índice de Precios al Consumidor (IPC), es decir, el 12,22% para el 2023. Lo anterior implica que el presupuesto para el 2023 será ajustado con el fin prioritario de asegurar el cuidado de las personas, la calidad educativa y la sostenibilidad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invita a la Presentación del libro: Tramas y conversaciones sobre lo común  30 de noviembre de 2022  5:00 p.m.  Pontificia Universidad Javeriana -Ed. 41 Pablo VI, salón 102.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032751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⭐CELEBREMOS COMO FAMILIA JAVERIANA⭐ Te invitamos a vivir con música, colores y tradición del concierto EL VIAJE DE LA ANACONDA DORADA Y SU RITUAL DE NAVIDAD, una coproducción del Centro de Gestión Cultural, el Teatro Colón y el grupo Suricato que nos llevará a vivir una experiencia sonora para explorar las montañas, ríos, selvas, nevados y cordilleras de nuestro país. FECHA: jueves 1 de diciembre LUGAR: Cancha de fútbol - Centro Javeriano de Formación Deportiva HORA: 6:00 p.m. ENTRADA LIBRE HASTA COMPLETAR AFORO - INVITA A TU FAMILIA Y AMIGOS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FCEA El Vicerrector Académico, Ingeniero Luis David Prieto, nombró a la profesora Gloria Bernal Nisperuza como Directora del Doctorado en Economía a partir del 15 de noviembre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5779137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Javeriano de Formación Deportiva te invita a participar en I Feria de Juegos que se realizará en la semana del 28 de noviembre al 2 de diciembre.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Comparte: TBT Ciudadanía en los Márgenes de la Nación.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869520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educativa Javeriana: Hago llegar un afectuoso saludo a cada uno de ustedes acompañado de mis mejores deseos por su bienestar y el de sus familias. Comparto con ustedes la edición #23 de nuestra revista digital, a través de la cual los hacemos partícipes de los avances en el trabajo que las diferentes unidades de la Vicerrectoría Académica llevan a cabo, con el propósito de acompañar y ser un apoyo constante de sus actividades. Estoy seguro de que su lectura será enriquecedora.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Tienda Javeriana:  Llegó el momento de renovar tu hogar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634757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16 de noviembre de 2022 finalizó la serie de seis talleres de formación en Seguridad, Construcción de Paz y Diálogo con Perspectiva de Género para mujeres del Bajo Atrato. Leer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octubre la Coalición de Mujeres del Caribe conformada por organizaciones de Córdoba, Montes de María y Canal del Dique lanzaron la campaña "Mujeres del Caribe por la tierra y el territorio". Leer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9387005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15 al 18 de noviembre miembros del equipo </a:t>
            </a:r>
            <a:r>
              <a:rPr lang="es-CO" sz="1800" dirty="0" err="1"/>
              <a:t>Cinep</a:t>
            </a:r>
            <a:r>
              <a:rPr lang="es-CO" sz="1800" dirty="0"/>
              <a:t>/PPP desarrollaron su taller de ejercicios espirituales, con el apoyo de la Conferencia de Provinciales Jesuitas en América Latina y el Caribe. Leer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Madrid, en reunión con la ONG </a:t>
            </a:r>
            <a:r>
              <a:rPr lang="es-CO" sz="1800" dirty="0" err="1"/>
              <a:t>Entreculturas</a:t>
            </a:r>
            <a:r>
              <a:rPr lang="es-CO" sz="1800" dirty="0"/>
              <a:t>, cerró la gira de Martha Lucía Márquez, directora del </a:t>
            </a:r>
            <a:r>
              <a:rPr lang="es-CO" sz="1800" dirty="0" err="1"/>
              <a:t>Cinep</a:t>
            </a:r>
            <a:r>
              <a:rPr lang="es-CO" sz="1800" dirty="0"/>
              <a:t>/PPP y Juan Pablo Guerrero, subdirector, por Europa. Leer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3017134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21108</TotalTime>
  <Words>1747</Words>
  <Application>Microsoft Office PowerPoint</Application>
  <PresentationFormat>On-screen Show (4:3)</PresentationFormat>
  <Paragraphs>72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1091</cp:revision>
  <dcterms:modified xsi:type="dcterms:W3CDTF">2022-11-27T20:56:12Z</dcterms:modified>
</cp:coreProperties>
</file>