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Lst>
  <p:sldSz cx="9144000" cy="6858000" type="screen4x3"/>
  <p:notesSz cx="6858000" cy="9144000"/>
  <p:custDataLst>
    <p:tags r:id="rId2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3/12/2022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70999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975412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965149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239249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8103063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589335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7427124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616710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2435820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1403254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3988290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114945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157741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11138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557327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89960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172860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079079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3/12/2022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3/12/2022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3/12/2022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3/12/2022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3/12/2022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3/12/2022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3/12/2022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3/12/2022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3/12/2022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3/12/2022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3/12/2022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3/12/2022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597, 5 de diciembre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reunieron los directores de los Departamentos de Ciencias Contables y Economía, con los profesores Daniel Gómez y Carlos Andres Corredor, para revisar detalles del proyecto de la Secretaria de Desarrollo Económico.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del proyecto con la Secretaria de Desarrollo Económico,  se realizó una reunión de bienvenida con los auxiliares que apoyaran el proyecto un almuerzo de trabajo con los delegados de la SDDE al que asistió la Director(a) de Competitividad Bogotá Región – Mariana Muñoz.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6120275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recibió este 1 de diciembre el reconocimiento a la universidad con mejores resultados saber-pro, en la “Noche de los mejores”, organizado por el Ministerio de Educación Nacional, evento en el que se destaca la educación de calidad.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LEE TU COLEGIO 2022 reporta que 38% de las instituciones oficiales del país tienen un desempeño alto en calidad educativa (superando un umbral de 70 puntos), el 41% tienen un desempeño medio (entre 70 y 50 puntos) y el 21% lo tienen bajo.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5766795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la inclusión de la Libera </a:t>
            </a:r>
            <a:r>
              <a:rPr lang="es-CO" sz="1800" dirty="0" err="1"/>
              <a:t>Università</a:t>
            </a:r>
            <a:r>
              <a:rPr lang="es-CO" sz="1800" dirty="0"/>
              <a:t> </a:t>
            </a:r>
            <a:r>
              <a:rPr lang="es-CO" sz="1800" dirty="0" err="1"/>
              <a:t>Internazionale</a:t>
            </a:r>
            <a:r>
              <a:rPr lang="es-CO" sz="1800" dirty="0"/>
              <a:t> </a:t>
            </a:r>
            <a:r>
              <a:rPr lang="es-CO" sz="1800" dirty="0" err="1"/>
              <a:t>degli</a:t>
            </a:r>
            <a:r>
              <a:rPr lang="es-CO" sz="1800" dirty="0"/>
              <a:t> </a:t>
            </a:r>
            <a:r>
              <a:rPr lang="es-CO" sz="1800" dirty="0" err="1"/>
              <a:t>Studi</a:t>
            </a:r>
            <a:r>
              <a:rPr lang="es-CO" sz="1800" dirty="0"/>
              <a:t> </a:t>
            </a:r>
            <a:r>
              <a:rPr lang="es-CO" sz="1800" dirty="0" err="1"/>
              <a:t>Sociali</a:t>
            </a:r>
            <a:r>
              <a:rPr lang="es-CO" sz="1800" dirty="0"/>
              <a:t> Guido Carl, la Facultad de Ciencias Jurídicas suma en total cuatro convenios de doble titulación con prestigiosas universidades internacionales entre las que están el Boston </a:t>
            </a:r>
            <a:r>
              <a:rPr lang="es-CO" sz="1800" dirty="0" err="1"/>
              <a:t>College</a:t>
            </a:r>
            <a:r>
              <a:rPr lang="es-CO" sz="1800" dirty="0"/>
              <a:t> y la Universidad de Cincinnati en Estados Unidos y la Universidad de Poitiers en Francia.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Diplomado virtual Decisiones y acciones educativas para la implementación del Pacto Educativo Global, responde a la iniciativa del Papa Francisco quien convocó a unir esfuerzos para realizar una transformación cultural profunda, integral y de largo plazo a través de la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2254207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Presentación del libro “Educación intercultural desde el corazón de docentes que mejoran su práctica pedagógica”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de Homólogos de Educación AUSJAL, invita al seminario web titulado "Modelo institucional de Evaluación de Aprendizajes de la IBERO Puebla"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123194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panel internacional de especialistas en derechos humanos presentó el libro "Obligaciones de las autoridades de Jalisco ante la desaparición de personas", que busca aportar elementos para precisar la responsabilidad que el Estado tiene ante esta crisis humanitaria.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Durante la semana del 15 de noviembre se desarrolló el taller de ejercicios espirituales para 29 </a:t>
            </a:r>
            <a:r>
              <a:rPr lang="es-CO" sz="1800" dirty="0" err="1"/>
              <a:t>cinepos</a:t>
            </a:r>
            <a:r>
              <a:rPr lang="es-CO" sz="1800" dirty="0"/>
              <a:t> y </a:t>
            </a:r>
            <a:r>
              <a:rPr lang="es-CO" sz="1800" dirty="0" err="1"/>
              <a:t>cinepas</a:t>
            </a:r>
            <a:r>
              <a:rPr lang="es-CO" sz="1800" dirty="0"/>
              <a:t> en la Villa Marianella, en Chinauta. Durante el evento, los participantes pudieron explorar su experiencia de vida interior siguiendo su “telar de la vida”.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846170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Después de un año, Martha Lucía Márquez Restrepo, directora del </a:t>
            </a:r>
            <a:r>
              <a:rPr lang="es-CO" sz="1800" dirty="0" err="1"/>
              <a:t>Cinep</a:t>
            </a:r>
            <a:r>
              <a:rPr lang="es-CO" sz="1800" dirty="0"/>
              <a:t>, centro social jesuita en Colombia, apoyado desde hace algún tiempo por el CCFD-Terre Solidare, nos explica cómo la llegada del nuevo presidente colombiano de izquierda, Gustavo Petro, comenzó a mover las líneas.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Madrid, con una reunión con la ONG jesuita </a:t>
            </a:r>
            <a:r>
              <a:rPr lang="es-CO" sz="1800" dirty="0" err="1"/>
              <a:t>Entreculturas</a:t>
            </a:r>
            <a:r>
              <a:rPr lang="es-CO" sz="1800" dirty="0"/>
              <a:t>, cerró la gira internacional de Martha Lucía Márquez, directora del </a:t>
            </a:r>
            <a:r>
              <a:rPr lang="es-CO" sz="1800" dirty="0" err="1"/>
              <a:t>Cinep</a:t>
            </a:r>
            <a:r>
              <a:rPr lang="es-CO" sz="1800" dirty="0"/>
              <a:t>/PPP y Juan Pablo Guerrero, subdirector, por Europa. Las directivas del Centro se reunieron con socios, organizaciones aliadas, y tomadores de decisiones en Francia, Alemania, Bélgica, Reino Unido y España.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40762661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Consagrado a Dios y al apostolado, el 7 de abril de 1541 Francisco parte hacia las Indias, por petición del Papa Pablo III que desea evangelizar esas tierras, en esa época conquista portuguesa. El viaje de Lisboa a Goa, realizado en velero, dura trece meses, que se vuelven fatigosos por la escasez de alimentos, el calor y las tormentas. Una vez llegado a Goa en mayo de 1542, Javier elige el hospital de la ciudad como su hogar y como cama aquella junto al paciente más grave.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Educate</a:t>
            </a:r>
            <a:r>
              <a:rPr lang="es-CO" sz="1800" dirty="0"/>
              <a:t> </a:t>
            </a:r>
            <a:r>
              <a:rPr lang="es-CO" sz="1800" dirty="0" err="1"/>
              <a:t>Magis</a:t>
            </a:r>
            <a:r>
              <a:rPr lang="es-CO" sz="1800" dirty="0"/>
              <a:t> invita a buscar tiempos de reposo y contemplación, para estos días de estrés constante donde la lista de pendientes es alta y pareciera que nunca se va a terminar. Invita a dejarse envolver por el ritmo del Espíritu, con ocasión al Adviento de Cristo a celebrar el presente y orar a que Dios dé la paz interior para dejar que él vaya llenando cada espacio interior y el espíritu se convierta en guía.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8071237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Texto sobre Conferencia Internacional de Reconciliación Ignaciana El texto lleva por título "De la crisis y el enfrentamiento a la sanación y el perdón: ¿cómo es posible la reconciliación?" Editado por la Pontificia Universidad Javeriana de Colombia y la Universidad Pontificia de Comillas (España).</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“SABER CAMINAR” (SUMA SARNAQAÑA)[1] para el buen convivir en la cotidianidad.</a:t>
            </a:r>
          </a:p>
          <a:p>
            <a:r>
              <a:rPr lang="es-CO" sz="1800" dirty="0"/>
              <a:t>No caminamos solos/as, “caminamos juntos/as”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5877731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Educar es, literalmente, “ayudar a las personas para que saquen lo mejor de sí” (del lat. </a:t>
            </a:r>
            <a:r>
              <a:rPr lang="es-CO" sz="1800" dirty="0" err="1"/>
              <a:t>educere</a:t>
            </a:r>
            <a:r>
              <a:rPr lang="es-CO" sz="1800" dirty="0"/>
              <a:t>); y en ese desafío nos encontramos todos. Permitir y ayudar a que cada una de las personas -sin excepción ninguna- tenga efectivamente la oportunidad y no sólo la titularidad o la capacidad de desarrollar y manifestar su ser singular, es colaborar en la obra maravillosa de la creación: educar.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Durante los días 21 a 23 de noviembre de 2022, se celebró en Bogotá un Seminario Internacional que tuvo como propósito avanzar definición de las orientaciones educativas para las redes y obras de la Compañía de Jesús en Latinoamérica. El evento se realizó en la Pontificia Universidad Javeriana y contó con la participación de cerca de 50 expertos en educación, entre participantes presenciales y virtuales.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0030989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han reunido en Johannesburgo (Suráfrica), del 22 hasta el 24 de noviembre, todas las organizaciones de la sociedad civil, incluyendo a Fe y Alegría, que trabajan para garantizar el derecho humano a la educación. Esto en el contexto de la VII Asamblea Mundial de la CME (Campaña Mundial por la Educación).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trabajo en red es una expresión de </a:t>
            </a:r>
            <a:r>
              <a:rPr lang="es-CO" sz="1800" dirty="0" err="1"/>
              <a:t>sinodalidad</a:t>
            </a:r>
            <a:r>
              <a:rPr lang="es-CO" sz="1800" dirty="0"/>
              <a:t>, una forma de ser Iglesia que, con resistencias que no pueden ser negadas, está siendo impulsado, especialmente en América Latina. Tras la Red Eclesial </a:t>
            </a:r>
            <a:r>
              <a:rPr lang="es-CO" sz="1800" dirty="0" err="1"/>
              <a:t>Panamazónica</a:t>
            </a:r>
            <a:r>
              <a:rPr lang="es-CO" sz="1800" dirty="0"/>
              <a:t> (REPAM), y la Red Eclesial Ecológica Mesoamericana (REMAM), será lanzada la próxima semana la Red Eclesial Gran Chaco y Acuífero Guaraní (REGCHAG), tras dos años de trabajo y reuniones virtuales que han ayudado en su crecimiento.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6047291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855 - Contrapartida 7016 -7031 - Registro Contable 596 - Vademécum 28.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 invitamos a la eucaristía de San Francisco Javier!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provincia de Portugal de la Compañía de Jesús tiene actualmente dos colegios. Uno en Lisboa, el Colegio S. João de Brito, y otro en </a:t>
            </a:r>
            <a:r>
              <a:rPr lang="es-CO" sz="1800" dirty="0" err="1"/>
              <a:t>Areias</a:t>
            </a:r>
            <a:r>
              <a:rPr lang="es-CO" sz="1800" dirty="0"/>
              <a:t>, el </a:t>
            </a:r>
            <a:r>
              <a:rPr lang="es-CO" sz="1800" dirty="0" err="1"/>
              <a:t>Colégio</a:t>
            </a:r>
            <a:r>
              <a:rPr lang="es-CO" sz="1800" dirty="0"/>
              <a:t> das </a:t>
            </a:r>
            <a:r>
              <a:rPr lang="es-CO" sz="1800" dirty="0" err="1"/>
              <a:t>Caldinhas</a:t>
            </a:r>
            <a:r>
              <a:rPr lang="es-CO" sz="1800" dirty="0"/>
              <a:t>. Estos dos colegios son fuente de importante movilización y creatividad apostólica. Jesuitas y seglares, en estrecha colaboración y trabajo en equipo, ponen en práctica diversos proyectos educativos, merecedores de la confianza que muchas familias depositan en la Compañía.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General ha nombrado al P. Francis Lim nuevo Superior Regional de la Región de Malasia-Singapur de la Compañía de Jesús. El P. Lim tiene 52 años y entró en los jesuitas en Singapur en 2001.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16759898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AGENDA CULTURAL JAVERIANA NOVIEMBRE -DICIEMBRE⭐</a:t>
            </a:r>
          </a:p>
          <a:p>
            <a:r>
              <a:rPr lang="es-CO" sz="1800" dirty="0"/>
              <a:t>PROGRÁMATE DEL 28 DE NOVIEMBRE AL 4 DE DICIEMBRE ⭐LLEGA LA NAVIDAD A LA JAVERIANA⭐</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terminó el plazo inicialmente fijado para proponer ponencias que serían presentadas en el próximo Encuentro de profesores de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973158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down)">
                                      <p:cBhvr>
                                        <p:cTn id="45" dur="500"/>
                                        <p:tgtEl>
                                          <p:spTgt spid="13"/>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unidad de aseguramiento compartieron sus observaciones sobre las dificultades que experimentaron en sus cursos recién terminados.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 vivir con música, colores y tradición del concierto EL VIAJE DE LA ANACONDA DORADA Y SU RITUAL DE NAVIDAD, una coproducción del Centro de Gestión Cultural, el Teatro Colón y el grupo Suricato que nos llevará a vivir una experiencia sonora para explorar las montañas, ríos, selvas, nevados y cordilleras de nuestro país. FECHA: jueves 1 de diciembre LUGAR: Cancha de fútbol - Centro Javeriano de Formación Deportiva HORA: 6:00 p.m. ENTRADA LIBRE HASTA COMPLETAR AFORO - INVITA A TU FAMILIA Y AMIGOS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2621620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esta invitación: El Instituto de Estudios Sociales y Culturales Pensar invita a la Presentación del libro: Tramas y conversaciones sobre lo común  30 de noviembre de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Consejeros y Consejeras, Reciban un cordial saludo. Queremos invitarlos de manera muy especial a este último “Tinto Distinto” del año para compartir un espacio de conversación con el propósito de recoger los frutos que nos ha dejado este 2022, y también proyectar lo que  anhelamos para el próximo 2023 en la labor de la consejería académica. ¡Los y las esperamos!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8816025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esta invitación: Buenas noches: Le adjunto cordial invitación al Seminario de Planeación del Cierre Contable y Fiscal Año 2022, que realizaremos de forma remota a través de ZOOM el jueves 1 de diciembre a las 6:00 p.m. El seminario tiene un costo de $80.000 pesos Dando clic sobre la imagen se puede inscribir, posteriormente se le enviará el enlace de pago.  Cierre de inscripciones y pagos: jueves 1 de diciembre – 12:00 p.m.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¿Cómo te inspira San Francisco Javier? *Textos de Cartas de San Francisco Javier, tomados del libro: Para peregrinar con San Francisco Javier, de José María </a:t>
            </a:r>
            <a:r>
              <a:rPr lang="es-CO" sz="1800" dirty="0" err="1"/>
              <a:t>Guibert</a:t>
            </a:r>
            <a:r>
              <a:rPr lang="es-CO" sz="1800" dirty="0"/>
              <a:t>, S.J., Ediciones Mensajero, Bilbao – España,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3952763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 Miembros de la Comunidad FCEA, Reciban un cordial saludo.  Espero se encuentren bien. Con toda atención, me permito informarles que fuimos una de las dependencias escogidas para grabar el saludo y mensaje de Navidad que el Rector dará a la Comunidad Javeriana.  Por tal razón, me permito invitarlos a que nos acompañen todos los Directivos, Profesores y Administrativos el próximo martes 6 de diciembre entre las 8:00 a.m. y 10:00 a.m.  En el trascurso de la semana le estaré informando donde nos reuniremos, una vez la Oficina de Comunicación nos confirme. </a:t>
            </a:r>
            <a:r>
              <a:rPr lang="es-CO" sz="1800"/>
              <a:t>De </a:t>
            </a:r>
            <a:r>
              <a:rPr lang="es-CO" sz="1800" dirty="0"/>
              <a:t>antemano, muchas gracias por la atención brindada a </a:t>
            </a:r>
            <a:r>
              <a:rPr lang="es-CO" sz="1800"/>
              <a:t>este mensaje.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oyó a la candidata a profesora Eva </a:t>
            </a:r>
            <a:r>
              <a:rPr lang="es-CO" sz="1800" dirty="0" err="1"/>
              <a:t>Matthaei</a:t>
            </a:r>
            <a:r>
              <a:rPr lang="es-CO" sz="1800" dirty="0"/>
              <a:t> exponer el tema  </a:t>
            </a:r>
            <a:r>
              <a:rPr lang="es-CO" sz="1800" dirty="0" err="1"/>
              <a:t>Differences</a:t>
            </a:r>
            <a:r>
              <a:rPr lang="es-CO" sz="1800" dirty="0"/>
              <a:t> </a:t>
            </a:r>
            <a:r>
              <a:rPr lang="es-CO" sz="1800" dirty="0" err="1"/>
              <a:t>between</a:t>
            </a:r>
            <a:r>
              <a:rPr lang="es-CO" sz="1800" dirty="0"/>
              <a:t> Social </a:t>
            </a:r>
            <a:r>
              <a:rPr lang="es-CO" sz="1800" dirty="0" err="1"/>
              <a:t>Norms</a:t>
            </a:r>
            <a:r>
              <a:rPr lang="es-CO" sz="1800" dirty="0"/>
              <a:t> </a:t>
            </a:r>
            <a:r>
              <a:rPr lang="es-CO" sz="1800" dirty="0" err="1"/>
              <a:t>of</a:t>
            </a:r>
            <a:r>
              <a:rPr lang="es-CO" sz="1800" dirty="0"/>
              <a:t> Individual and Company </a:t>
            </a:r>
            <a:r>
              <a:rPr lang="es-CO" sz="1800" dirty="0" err="1"/>
              <a:t>Tax</a:t>
            </a:r>
            <a:r>
              <a:rPr lang="es-CO" sz="1800" dirty="0"/>
              <a:t> </a:t>
            </a:r>
            <a:r>
              <a:rPr lang="es-CO" sz="1800" dirty="0" err="1"/>
              <a:t>Minimization</a:t>
            </a:r>
            <a:r>
              <a:rPr lang="es-CO" sz="1800" dirty="0"/>
              <a:t>: A </a:t>
            </a:r>
            <a:r>
              <a:rPr lang="es-CO" sz="1800" dirty="0" err="1"/>
              <a:t>Survey-Based</a:t>
            </a:r>
            <a:r>
              <a:rPr lang="es-CO" sz="1800" dirty="0"/>
              <a:t> </a:t>
            </a:r>
            <a:r>
              <a:rPr lang="es-CO" sz="1800" dirty="0" err="1"/>
              <a:t>Analysis</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4354291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el Profesor Ivan David Gama Rodríguez expuso el tema “Comentarios sobre la responsabilidad penal del revisor fiscal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el Gran Encuentro de Egresados de la FCEA.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3190733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oyó al candidato a profesor </a:t>
            </a:r>
            <a:r>
              <a:rPr lang="es-CO" sz="1800" dirty="0" err="1"/>
              <a:t>Rahmatdi</a:t>
            </a:r>
            <a:r>
              <a:rPr lang="es-CO" sz="1800" dirty="0"/>
              <a:t> </a:t>
            </a:r>
            <a:r>
              <a:rPr lang="es-CO" sz="1800" dirty="0" err="1"/>
              <a:t>Rahmatdi</a:t>
            </a:r>
            <a:r>
              <a:rPr lang="es-CO" sz="1800" dirty="0"/>
              <a:t> al exponer el tema </a:t>
            </a:r>
            <a:r>
              <a:rPr lang="es-CO" sz="1800" dirty="0" err="1"/>
              <a:t>The</a:t>
            </a:r>
            <a:r>
              <a:rPr lang="es-CO" sz="1800" dirty="0"/>
              <a:t> </a:t>
            </a:r>
            <a:r>
              <a:rPr lang="es-CO" sz="1800" dirty="0" err="1"/>
              <a:t>introduction</a:t>
            </a:r>
            <a:r>
              <a:rPr lang="es-CO" sz="1800" dirty="0"/>
              <a:t> </a:t>
            </a:r>
            <a:r>
              <a:rPr lang="es-CO" sz="1800" dirty="0" err="1"/>
              <a:t>of</a:t>
            </a:r>
            <a:r>
              <a:rPr lang="es-CO" sz="1800" dirty="0"/>
              <a:t> </a:t>
            </a:r>
            <a:r>
              <a:rPr lang="es-CO" sz="1800" dirty="0" err="1"/>
              <a:t>corporate</a:t>
            </a:r>
            <a:r>
              <a:rPr lang="es-CO" sz="1800" dirty="0"/>
              <a:t> </a:t>
            </a:r>
            <a:r>
              <a:rPr lang="es-CO" sz="1800" dirty="0" err="1"/>
              <a:t>whistleblowing</a:t>
            </a:r>
            <a:r>
              <a:rPr lang="es-CO" sz="1800" dirty="0"/>
              <a:t> </a:t>
            </a:r>
            <a:r>
              <a:rPr lang="es-CO" sz="1800" dirty="0" err="1"/>
              <a:t>systems</a:t>
            </a:r>
            <a:r>
              <a:rPr lang="es-CO" sz="1800" dirty="0"/>
              <a:t> and </a:t>
            </a:r>
            <a:r>
              <a:rPr lang="es-CO" sz="1800" dirty="0" err="1"/>
              <a:t>audit</a:t>
            </a:r>
            <a:r>
              <a:rPr lang="es-CO" sz="1800" dirty="0"/>
              <a:t> fees: </a:t>
            </a:r>
            <a:r>
              <a:rPr lang="es-CO" sz="1800" dirty="0" err="1"/>
              <a:t>The</a:t>
            </a:r>
            <a:r>
              <a:rPr lang="es-CO" sz="1800" dirty="0"/>
              <a:t> role </a:t>
            </a:r>
            <a:r>
              <a:rPr lang="es-CO" sz="1800" dirty="0" err="1"/>
              <a:t>of</a:t>
            </a:r>
            <a:r>
              <a:rPr lang="es-CO" sz="1800" dirty="0"/>
              <a:t> social </a:t>
            </a:r>
            <a:r>
              <a:rPr lang="es-CO" sz="1800" dirty="0" err="1"/>
              <a:t>norms</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Participamos en la visita de los pares académicos para la acreditación del programa de economía.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4002911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21315</TotalTime>
  <Words>1898</Words>
  <Application>Microsoft Office PowerPoint</Application>
  <PresentationFormat>On-screen Show (4:3)</PresentationFormat>
  <Paragraphs>82</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1097</cp:revision>
  <dcterms:modified xsi:type="dcterms:W3CDTF">2022-12-03T17:14:02Z</dcterms:modified>
</cp:coreProperties>
</file>