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4" r:id="rId3"/>
    <p:sldId id="265" r:id="rId4"/>
    <p:sldId id="266" r:id="rId5"/>
    <p:sldId id="267" r:id="rId6"/>
    <p:sldId id="268" r:id="rId7"/>
    <p:sldId id="269" r:id="rId8"/>
    <p:sldId id="270" r:id="rId9"/>
    <p:sldId id="271" r:id="rId10"/>
    <p:sldId id="272" r:id="rId11"/>
    <p:sldId id="273"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9/12/2022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21113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4182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411000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874008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36000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880817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895814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15929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59364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9/12/2022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9/12/2022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9/12/2022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9/12/2022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9/12/2022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9/12/2022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9/12/2022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9/12/2022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9/12/2022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jesuitas.lat/noticias/14-nivel-1/8015-promotio-iustitiae-n-134-el-grito-del-bosque-del-aire-y-de-los-pobres"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598, 12 de diciembre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u="sng" dirty="0" err="1">
                <a:solidFill>
                  <a:srgbClr val="000000"/>
                </a:solidFill>
                <a:latin typeface="Roboto" panose="02000000000000000000" pitchFamily="2" charset="0"/>
                <a:hlinkClick r:id="rId3">
                  <a:extLst>
                    <a:ext uri="{A12FA001-AC4F-418D-AE19-62706E023703}">
                      <ahyp:hlinkClr xmlns:ahyp="http://schemas.microsoft.com/office/drawing/2018/hyperlinkcolor" val="tx"/>
                    </a:ext>
                  </a:extLst>
                </a:hlinkClick>
              </a:rPr>
              <a:t>Promotio</a:t>
            </a:r>
            <a:r>
              <a:rPr lang="es-CO" sz="1800" u="sng" dirty="0">
                <a:solidFill>
                  <a:srgbClr val="000000"/>
                </a:solidFill>
                <a:latin typeface="Roboto" panose="02000000000000000000" pitchFamily="2" charset="0"/>
                <a:hlinkClick r:id="rId3">
                  <a:extLst>
                    <a:ext uri="{A12FA001-AC4F-418D-AE19-62706E023703}">
                      <ahyp:hlinkClr xmlns:ahyp="http://schemas.microsoft.com/office/drawing/2018/hyperlinkcolor" val="tx"/>
                    </a:ext>
                  </a:extLst>
                </a:hlinkClick>
              </a:rPr>
              <a:t> </a:t>
            </a:r>
            <a:r>
              <a:rPr lang="es-CO" sz="1800" u="sng" dirty="0" err="1">
                <a:solidFill>
                  <a:srgbClr val="000000"/>
                </a:solidFill>
                <a:latin typeface="Roboto" panose="02000000000000000000" pitchFamily="2" charset="0"/>
                <a:hlinkClick r:id="rId3">
                  <a:extLst>
                    <a:ext uri="{A12FA001-AC4F-418D-AE19-62706E023703}">
                      <ahyp:hlinkClr xmlns:ahyp="http://schemas.microsoft.com/office/drawing/2018/hyperlinkcolor" val="tx"/>
                    </a:ext>
                  </a:extLst>
                </a:hlinkClick>
              </a:rPr>
              <a:t>Iustitiae</a:t>
            </a:r>
            <a:r>
              <a:rPr lang="es-CO" sz="1800" u="sng" dirty="0">
                <a:solidFill>
                  <a:srgbClr val="000000"/>
                </a:solidFill>
                <a:latin typeface="Roboto" panose="02000000000000000000" pitchFamily="2" charset="0"/>
                <a:hlinkClick r:id="rId3">
                  <a:extLst>
                    <a:ext uri="{A12FA001-AC4F-418D-AE19-62706E023703}">
                      <ahyp:hlinkClr xmlns:ahyp="http://schemas.microsoft.com/office/drawing/2018/hyperlinkcolor" val="tx"/>
                    </a:ext>
                  </a:extLst>
                </a:hlinkClick>
              </a:rPr>
              <a:t> </a:t>
            </a:r>
            <a:r>
              <a:rPr lang="es-CO" sz="1800" u="sng" dirty="0" err="1">
                <a:solidFill>
                  <a:srgbClr val="000000"/>
                </a:solidFill>
                <a:latin typeface="Roboto" panose="02000000000000000000" pitchFamily="2" charset="0"/>
                <a:hlinkClick r:id="rId3">
                  <a:extLst>
                    <a:ext uri="{A12FA001-AC4F-418D-AE19-62706E023703}">
                      <ahyp:hlinkClr xmlns:ahyp="http://schemas.microsoft.com/office/drawing/2018/hyperlinkcolor" val="tx"/>
                    </a:ext>
                  </a:extLst>
                </a:hlinkClick>
              </a:rPr>
              <a:t>N°</a:t>
            </a:r>
            <a:r>
              <a:rPr lang="es-CO" sz="1800" u="sng" dirty="0">
                <a:solidFill>
                  <a:srgbClr val="000000"/>
                </a:solidFill>
                <a:latin typeface="Roboto" panose="02000000000000000000" pitchFamily="2" charset="0"/>
                <a:hlinkClick r:id="rId3">
                  <a:extLst>
                    <a:ext uri="{A12FA001-AC4F-418D-AE19-62706E023703}">
                      <ahyp:hlinkClr xmlns:ahyp="http://schemas.microsoft.com/office/drawing/2018/hyperlinkcolor" val="tx"/>
                    </a:ext>
                  </a:extLst>
                </a:hlinkClick>
              </a:rPr>
              <a:t> 134: el grito del bosque, del aire y de los pobres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EL PADRE GENERAL NOMBRA AL PRÓXIMO PRESIDENTE DE LA El anuncio se hizo en la fiesta de San Francisco Javier, el 3 de diciembre. El Padre José </a:t>
            </a:r>
            <a:r>
              <a:rPr lang="es-CO" sz="1800" dirty="0" err="1"/>
              <a:t>Minaku</a:t>
            </a:r>
            <a:r>
              <a:rPr lang="es-CO" sz="1800" dirty="0"/>
              <a:t> </a:t>
            </a:r>
            <a:r>
              <a:rPr lang="es-CO" sz="1800" dirty="0" err="1"/>
              <a:t>Lukoli</a:t>
            </a:r>
            <a:r>
              <a:rPr lang="es-CO" sz="1800" dirty="0"/>
              <a:t> (de 54 años) ha sido nombrado próximo Presidente de la Conferencia Jesuita de África y Madagascar (JCAM). En su carta de nombramiento, el Padre General lo describe como un jesuita dotado de “cualidades, conocimientos lingüísticos y experiencia que le ayudarán a desempeñar el cargo de Presidente con fidelidad, valentía y sentido espiritual”. Dijo además que “será capaz de tener en cuenta las necesidades y expectativas de la Conferencia y de la Compañía universal, y de estar atento a los jesuitas y colaboradores.”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835579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Founded by French Jesuit missionaries in 1875, USJ is the leading Francophone university in the Middle East and the only Jesuit university in the Arab world. It has educated seven different presidents of Lebanon. It operates the oldest law school in the country, runs a famous university hospital, and enrolls over 12,000 students in this Muslim-majority nation from diverse religious and socioeconomic backgrounds spread out over eight total campuses. And now, more than ever, USJ needs the help of the international Ignatian family.</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That’s why we’ve created “Think Like a Jesuit,” a new YouTube series that offers you tools for having those uncomfortable conversations. (Perhaps just in time for those awkward moments around the Thanksgiving table, when someone tries to break through the thick silence of growing familial resentments by saying: Pass the salt, please!)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065280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Novitas 856 - Contrapartida 7032 -7045 - Registro Contable 597 - Vademécum 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¿Cómo te inspira San Francisco Javier? *Textos de Cartas de San Francisco Javier, tomados del libro: Para peregrinar con San Francisco Javier, de José María </a:t>
            </a:r>
            <a:r>
              <a:rPr lang="es-CO" sz="1800" dirty="0" err="1"/>
              <a:t>Guibert</a:t>
            </a:r>
            <a:r>
              <a:rPr lang="es-CO" sz="1800" dirty="0"/>
              <a:t>, S.J., Ediciones Mensajero, Bilbao – España,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El Padre Rector visitó las oficinas de la Facultad de Ciencias Económicas y Administrativas con motivo de la próxima navidad.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Apreciada comunidad educativa javeriana. Comparto con ustedes la edición de la revista Hoy en la Javeriana que en esta ocasión circula solo en formato digital. Este número tiene su portada dedicada a los 92 años del restablecimiento de la Universidad. Para conmemorar esta efeméride los vicerrectores comentan cuáles son las fortalezas de la Javeriana. Así mismo podrán leer la historia de nuestra estudiante de Diseño Industrial, Emilia Cano, quien es la diseñadora de la imagen de la nueva línea de Juan Valdez. Por otro lado, la Facultad de Ciencias Económicas y Administrativas lanzó el Laboratorio de Sostenibilidad Empresarial y la Facultad de Ingeniería obtuvo la patente sobre el desarrollo de un robot que explora y repara tuberías. Esta edición se complementa con los aniversarios que celebramos de los 50 años del Consultorio Jurídico, los 25 años de la Facultad de Estudios Ambientales y Rurales, y los 25 años del Instituto de Bioética.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792389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esta invitación: Estimados Consejeros y Consejeras, Reciban un cordial saludo. Queremos invitarlos de manera muy especial a este último “Tinto Distinto” del año para compartir un espacio de conversación con el propósito de recoger los frutos que nos ha dejado este 2022, y también proyectar lo que  anhelamos para el próximo 2023 en la labor de la consejería académica. ¡Los y las esperamos el próximo 5 de diciembre!</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actualizaron las guías para presentar preparatorios.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2262054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6 de diciembre se realizó la última reunión del año de los profesores de la Cátedra itinerante de ética profesional Juan José Amézquita Piar, en la cual se terminó la programación de la versión siguiente.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7 de diciembre se reunieron  por última vez en el año los directivos de la Red para la formación en revisoría fiscal, en la cual se evaluaron los tres frentes de trabajo que están en ejecución.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322919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cordial saludo, apreciados Profesores Adjunto cordial invitación al cierre de fin de año. Por temas logísticos, agradecemos confirmar su asistencia dando clic sobre la imagen de la tarjeta. El registro estará activo hasta el martes 13 de diciembre antes de las 2:00 p.m. ¡¡¡Los esperamos !!!!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Buenos días a todas y todos Estamos en tiempos en los que podemos unir esfuerzos para cuidar nuestra casa con sentido de responsabilidad, consciencia y uso razonable de los recursos, y así resignificar acciones y hábitos de consumo hacia la construcción de un mundo más sensible a la preservación de los bienes naturales y la vida en todas sus expresiones. En este sentido, desde el comité de Cultura Ciudadana Javeriana hemos construido algunas recomendaciones que invitamos tener en cuenta.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796895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esta invitación: Apreciados Profesores y Colaboradores, Los invitamos a participar en nuestra novena que se realizara el día viernes 9 de diciembre a las 12:00 p.m. en el piso 6. Los esperamos a todos!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Encuentro anual del Grupo de Derechos Humanos de la Red AUSJAL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646059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it-IT" sz="1800" dirty="0"/>
              <a:t>Medalla San Pedro Canisio: AUSJAL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CPAL: Definiendo las orientaciones educativas de los Jesuitas en 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135144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Presentación del libro "Educación intercultural desde el corazón de docentes que mejoran su práctica pedagógica"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ITESO: Analizan recomendaciones internacionales para Jalisco en materia de desapariciones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5496988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21394</TotalTime>
  <Words>972</Words>
  <Application>Microsoft Office PowerPoint</Application>
  <PresentationFormat>On-screen Show (4:3)</PresentationFormat>
  <Paragraphs>44</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Bradley Hand ITC</vt:lpstr>
      <vt:lpstr>Calibri</vt:lpstr>
      <vt:lpstr>Franklin Gothic Book</vt:lpstr>
      <vt:lpstr>Franklin Gothic Medium</vt:lpstr>
      <vt:lpstr>Roboto</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1102</cp:revision>
  <dcterms:modified xsi:type="dcterms:W3CDTF">2022-12-09T22:50:52Z</dcterms:modified>
</cp:coreProperties>
</file>