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Lst>
  <p:sldSz cx="9144000" cy="6858000" type="screen4x3"/>
  <p:notesSz cx="6858000" cy="9144000"/>
  <p:custDataLst>
    <p:tags r:id="rId2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17/12/2022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0688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58441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086967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36179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505682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815960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899337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673460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611185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704593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33926197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36884097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2616437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60198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9181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94363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62999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94566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71132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61189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17/12/2022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17/12/2022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17/12/2022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17/12/2022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17/12/2022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17/12/2022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17/12/2022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17/12/2022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17/12/2022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17/12/2022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drive.google.com/file/d/1s63ayYbl8iCtJar-VEONK4UwsuZEzfac/view"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599, 19 de diciembre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Ausjal</a:t>
            </a:r>
            <a:r>
              <a:rPr lang="es-CO" sz="1800" dirty="0"/>
              <a:t>: “El trabajar por la justicia es trabajar por la reconciliación” 📹 Conoce el trabajo del grupo de paz y reconciliación de la @IAJUnews , en la entrevista realizada a Gaia Pagano, de la @javerianacali   y al P. Elías López, S.J., de la @UCOMILLAS.</a:t>
            </a:r>
          </a:p>
          <a:p>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Convocatoria revista Controversia 221: Resistencias caleidoscópicas al capitalismo contemporáneo: trabajo, género y despojo.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369174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Nombramiento 2º período del P. Víctor Martínez Morales SJ, como decano de la Facultad de Teología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Nueva Junta de la Comisión de Nuevas Generaciones - CRC I 2023-2026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312534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Últimos votos del Padre Ismael Arturo </a:t>
            </a:r>
            <a:r>
              <a:rPr lang="es-CO" sz="1800" dirty="0" err="1"/>
              <a:t>Garceranth</a:t>
            </a:r>
            <a:r>
              <a:rPr lang="es-CO" sz="1800" dirty="0"/>
              <a:t>,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Encuentro anual de homólogos de coordinadores de inglés y de bilingüismo - ACODESI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2667049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de América Latina y el Caribe - CPAL le desea a todo el Cuerpo Apostólico de la Compañía de Jesús un tiempo de paz para esta Navidad 2022.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Ante la grave situación de dolor y violencia que viene sufriendo el pueblo peruano, debido a la crisis política actual, los Obispos del Perú convocan a una Jornada de Oración por la Paz, a realizarse este domingo 18 de diciembre, en todas las diócesis del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4543570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Arsenal </a:t>
            </a:r>
            <a:r>
              <a:rPr lang="es-CO" sz="1800" dirty="0" err="1"/>
              <a:t>Consulting</a:t>
            </a:r>
            <a:r>
              <a:rPr lang="es-CO" sz="1800" dirty="0"/>
              <a:t>, una empresa forense digital de renombre internacional, afirma en su reciente informe que las pruebas digitales utilizadas para detener al padre Stan </a:t>
            </a:r>
            <a:r>
              <a:rPr lang="es-CO" sz="1800" dirty="0" err="1"/>
              <a:t>Swamy</a:t>
            </a:r>
            <a:r>
              <a:rPr lang="es-CO" sz="1800" dirty="0"/>
              <a:t>, defensor de los derechos humanos en el caso Bhima-</a:t>
            </a:r>
            <a:r>
              <a:rPr lang="es-CO" sz="1800" dirty="0" err="1"/>
              <a:t>Koregaon</a:t>
            </a:r>
            <a:r>
              <a:rPr lang="es-CO" sz="1800" dirty="0"/>
              <a:t>, fueron colocadas en el disco duro de su ordenador. Este informe sigue a otros anteriores que documentaban la colocación de pruebas digitales en los dispositivos de los coacusados </a:t>
            </a:r>
            <a:r>
              <a:rPr lang="es-CO" sz="1800" dirty="0" err="1"/>
              <a:t>Rona</a:t>
            </a:r>
            <a:r>
              <a:rPr lang="es-CO" sz="1800" dirty="0"/>
              <a:t> Wilson y </a:t>
            </a:r>
            <a:r>
              <a:rPr lang="es-CO" sz="1800" dirty="0" err="1"/>
              <a:t>Surendra</a:t>
            </a:r>
            <a:r>
              <a:rPr lang="es-CO" sz="1800" dirty="0"/>
              <a:t> </a:t>
            </a:r>
            <a:r>
              <a:rPr lang="es-CO" sz="1800" dirty="0" err="1"/>
              <a:t>Gadling</a:t>
            </a:r>
            <a:r>
              <a:rPr lang="es-CO" sz="1800" dirty="0"/>
              <a:t>. Los análisis forenses han demostrado que los piratas informáticos que atacaron el ordenador del padre Stan son los mismos que atacaron a Wilson y </a:t>
            </a:r>
            <a:r>
              <a:rPr lang="es-CO" sz="1800" dirty="0" err="1"/>
              <a:t>Gadling</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Alrededor de 30 periodistas de varias casas de medios participaron en la recepción anual de medios del Padre General. Aquí la exposición del P. Arturo Sosa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6766931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obispo de Matagalpa (Nicaragua), Monseñor Rolando Álvarez, quien se encontraba retenido por la Policía Nacional desde el 19 de agosto, ha sido acusado por los delitos de conspiración “por cometer menoscabo a la integridad nacional y propagación de noticias falsas a través de las tecnologías de la información y la comunicación en perjuicio del Estado y la sociedad nicaragüenses”. Así lo ha informado la Dirección de Prensa y Relaciones Públicas del Complejo Judicial Central de Managua en un comunicado difundido este martes 13 de diciembre.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12 de diciembre se cumplió un año más de la firma del Pacto Educativo Global (PEG) por parte de la Conferencia de Provinciales Jesuitas de América Latina y el Caribe (CPAL), adhiriéndose así al llamado y preocupación del Papa Francisco por un nuevo compromiso educativo que involucre a todos los componentes de la sociedad.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868697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Provincia jesuita de Colombia, región Nariño, apuesta por compartir la riqueza de la espiritualidad Ignaciana con los más vulnerables, a través del acercamiento hacia las Instituciones Educativas Municipales, para acompañar a jóvenes del último grado de bachillerato en la búsqueda de su Principio y Fundamento, como resultado de reconocerse hijos del amor de Dios, valiosos e importantes para una sociedad a la que sí pueden aportar desde su proyecto de vida, caminando hacia un futuro esperanzador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Servicio Jesuita a Refugiados (JRS) se complace en anunciar que el Superior General de la Compañía de Jesús, P. Arturo Sosa, ha nombrado al Hno. Michael </a:t>
            </a:r>
            <a:r>
              <a:rPr lang="es-CO" sz="1800" dirty="0" err="1"/>
              <a:t>Schöpf</a:t>
            </a:r>
            <a:r>
              <a:rPr lang="es-CO" sz="1800" dirty="0"/>
              <a:t>, de la Provincia de Europa Central, nuevo director internacional del JRS. Sucede al P. Thomas H. </a:t>
            </a:r>
            <a:r>
              <a:rPr lang="es-CO" sz="1800" dirty="0" err="1"/>
              <a:t>Smolich</a:t>
            </a:r>
            <a:r>
              <a:rPr lang="es-CO" sz="1800" dirty="0"/>
              <a:t> que ha dirigido el JRS desde octubre de 2015. El Hno. </a:t>
            </a:r>
            <a:r>
              <a:rPr lang="es-CO" sz="1800" dirty="0" err="1"/>
              <a:t>Schöpf</a:t>
            </a:r>
            <a:r>
              <a:rPr lang="es-CO" sz="1800" dirty="0"/>
              <a:t>, que ha estado sirviendo como director adjunto durante los últimos dos años, asumirá el liderazgo este verano. Su nombramiento garantiza la continuidad y la estabilidad de la labor del JRS en este momento de desplazamiento forzado sin precedentes, con más de 100 millones de personas en todo el mundo que se han visto obligadas a abandonar sus hogares.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40272718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Fabro ha permitido a algunos compañeros apostólicos de Pasto (Colombia) vivir la experiencia de los Ejercicios Espirituales como un camino de encuentro con Dios y de reconocimiento como constructores de una mejor humanidad. Se vivieron dos alternativas: la primera con Ejercicios Espirituales de 8 días con 5 colaboradores, y una experiencia de 2 días con compañeros de las diferentes obras, a la cual asistieron 20 personas.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jesuitas lanzan una aplicación gratuita para ayudar a vivir con más pasión. Se llama "</a:t>
            </a:r>
            <a:r>
              <a:rPr lang="es-CO" sz="1800" dirty="0" err="1"/>
              <a:t>Jesuit</a:t>
            </a:r>
            <a:r>
              <a:rPr lang="es-CO" sz="1800" dirty="0"/>
              <a:t> </a:t>
            </a:r>
            <a:r>
              <a:rPr lang="es-CO" sz="1800" dirty="0" err="1"/>
              <a:t>Pilgrimage</a:t>
            </a:r>
            <a:r>
              <a:rPr lang="es-CO" sz="1800" dirty="0"/>
              <a:t>", y permitirá conocer de cerca los lugares y las personas que contribuyeron a hacer santo a Ignacio de Loyola.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821986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¡Presentamos las postales sobre los identificadores globales de "Colegios jesuitas: Una Tradición viva en el Siglo XXI. Un ejercicio continuo de discernimiento"!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objetivo de realizar un intercambio y una valoración crítica sobre la implementación de la Campaña La Luz de las Niñas en las Fe y Alegrías de Centroamérica, se llevó a cabo, del 9 al 12 de diciembre el taller de evaluación e intercambio de la Campaña La Luz de las Niñas, liderado por la iniciativa de género de Fe y Alegría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8157796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Federación Internacional de Fe y Alegría, a través de la Coordinación General y el Eje de Educación Popular realizaron una visita de acercamiento a la Provincia de los Jesuitas en México.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 y Alegría Migrante es la expresión más genuina del movimiento que se compromete con la transformación social en contextos de emergencia. Este 18 de diciembre recordamos a las mujeres y los hombres que lo dejan todo por buscar un lugar seguro, en el que estar vivo no represente una amenaza.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1201009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857 - Contrapartida 7046 -7061 - Registro Contable 598 - Vademécum 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contexto de </a:t>
            </a:r>
            <a:r>
              <a:rPr lang="es-CO" sz="1800" dirty="0" err="1"/>
              <a:t>Audire</a:t>
            </a:r>
            <a:r>
              <a:rPr lang="es-CO" sz="1800" dirty="0"/>
              <a:t>, el profesor </a:t>
            </a:r>
            <a:r>
              <a:rPr lang="pt-BR" sz="1800" dirty="0"/>
              <a:t>Mariano de Jesús Bernal Cárdenas </a:t>
            </a:r>
            <a:r>
              <a:rPr lang="es-CO" sz="1800" dirty="0"/>
              <a:t>expuso el tema: “El Consejo de Estado habilita el Estado de Flujos de Efectivo como herramienta eficaz para esclarecer un fraude”.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provincia de Portugal es conocida por su pastoral juvenil. Con más de 1.000 jóvenes en los centros universitarios, el apostolado de la juventud es un ejemplo en la ejecución de las prácticas de la tercera Preferencia Apostólica Universal.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vida de la Compañía de Jesús es mucho más rica de lo que he presentado en este rato. La revista Jesuitas que recibieron retrata otras dimensiones de esa vida y el contacto directo en tantos países en que se desenvuelve, pinta un cuadro de muchos colores. Todo ello, llena el corazón de alegría y Esperanza.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41877905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serie de obras de arte en el “Pasillo del P. General”, presentamos “El camino a la alegría”. La Biblia está abierta en Eclesiastés 8,1 que dice: “¿Quién es como el sabio? ¿Quién conoce la explicación de las cosas? La sabiduría de una persona ilumina su rostro y cambia su aspecto duro”.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The head of Pope Francis’ Jesuit religious order admitted Wednesday that a famous Jesuit priest had been convicted of one of the most serious crimes in the Catholic Church some two years before the Vatican decided to shelve another case against him for allegedly abusing other adult women under his spiritual care.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2203608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n-US" sz="1800" dirty="0"/>
              <a:t>As the commission carries out its work, perhaps they’ll ponder the most intriguing precedent on record vis-à-vis the Jesuits and women, which dates back almost 500 years to the very foundations of the order: The case of history’s first, and, to date, only female Jesuit.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Sobre los jesuitas: </a:t>
            </a:r>
            <a:r>
              <a:rPr lang="en-US" sz="1800" dirty="0"/>
              <a:t>In philosophical terms, the procedural governance represents the reality that </a:t>
            </a:r>
            <a:r>
              <a:rPr lang="en-US" sz="1800" dirty="0" err="1"/>
              <a:t>organisational</a:t>
            </a:r>
            <a:r>
              <a:rPr lang="en-US" sz="1800" dirty="0"/>
              <a:t> tensions are inevitable. Disagreement is normal, and it is implausible to hold that alignment should be the guiding principle for </a:t>
            </a:r>
            <a:r>
              <a:rPr lang="en-US" sz="1800" dirty="0" err="1"/>
              <a:t>organisational</a:t>
            </a:r>
            <a:r>
              <a:rPr lang="en-US" sz="1800" dirty="0"/>
              <a:t> action. Rather than being guided by orthodoxy, where divine truth is supposed to be firmly inscribed in texts, the Jesuits’ procedural rationality constituted an ‘orthopraxis’. They sought divine truth by experiencing specific and detailed practices and rituals, such as the opening of the cashbox with two keys. They used the same principle in their spiritual exercises, a set of meditation practices designed to search for God without defining it. </a:t>
            </a:r>
            <a:r>
              <a:rPr lang="en-US" sz="1800"/>
              <a:t>As in every truly explorative search, one cannot know what one is looking for until one finds it.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10853038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¡Feliz Navidad! en nombre de los estudiantes que apoyaste con tu donación.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Ciencias Contables se reunieron para despedir el 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375341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comunidad javeriana inició su período de vacaciones el 16 </a:t>
            </a:r>
            <a:r>
              <a:rPr lang="es-CO" sz="1800" dirty="0" err="1"/>
              <a:t>nde</a:t>
            </a:r>
            <a:r>
              <a:rPr lang="es-CO" sz="1800" dirty="0"/>
              <a:t> diciembre de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encuentros separados, los integrantes del CEDC y del GEAI desayunaron en la Universidad para despedir el año académico.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7702547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reunión realizada en el restaurante El Techo los miembros de FCEA despidieron </a:t>
            </a:r>
            <a:r>
              <a:rPr lang="es-CO" sz="1800" dirty="0" err="1"/>
              <a:t>eL</a:t>
            </a:r>
            <a:r>
              <a:rPr lang="es-CO" sz="1800" dirty="0"/>
              <a:t> año 2022.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miembros de la Comunidad Educativa Javeriana, Un afectuoso saludo de navidad a cada uno de ustedes y sus familias. Es muy grato poder compartir el Boletín No. 3 de 2022, de la Vicerrectoría de Extensión y Relaciones Interinstitucionales (VERI), en su versión digital. Estaré atenta a recibir cualquier comentario, pregunta o sugerencia.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4322883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la Vicerrectoría del Medio Universitario te damos gracias por ser parte de esta comunidad y deseamos que pases una navidad llena reconciliación, amor y paz junto a quienes amas.✨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Estimados/as Directores/as y Consejeros/as Académicos/as Reciban un cordial saludo. Nos permitimos informarles que se generarán las alertas de Primera Prueba Académica y Múltiple Repitencia de Asignaturas.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0454443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No. 15 de 2022 Para:            Decanos de Facultad Directores de Departamento, Centro E Institutos Profesores de Planta Secretarios de Facultad De: Vicerrector Académico         Asunto: Orientaciones para el desarrollo y la evaluación de los productos de innovación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lgn="just"/>
            <a:r>
              <a:rPr lang="es-ES" sz="1600" dirty="0">
                <a:solidFill>
                  <a:srgbClr val="000000"/>
                </a:solidFill>
                <a:latin typeface="Calibri" panose="020F0502020204030204" pitchFamily="34" charset="0"/>
                <a:ea typeface="Calibri" panose="020F0502020204030204" pitchFamily="34" charset="0"/>
              </a:rPr>
              <a:t>Apreciada comunidad académica:</a:t>
            </a:r>
            <a:r>
              <a:rPr lang="es-CO" sz="1600" dirty="0">
                <a:solidFill>
                  <a:srgbClr val="000000"/>
                </a:solidFill>
                <a:latin typeface="Calibri" panose="020F0502020204030204" pitchFamily="34" charset="0"/>
                <a:ea typeface="Calibri" panose="020F0502020204030204" pitchFamily="34" charset="0"/>
              </a:rPr>
              <a:t> </a:t>
            </a:r>
            <a:r>
              <a:rPr lang="es-CO" sz="1800" dirty="0">
                <a:solidFill>
                  <a:srgbClr val="000000"/>
                </a:solidFill>
                <a:latin typeface="Calibri" panose="020F0502020204030204" pitchFamily="34" charset="0"/>
                <a:ea typeface="Calibri" panose="020F0502020204030204" pitchFamily="34" charset="0"/>
              </a:rPr>
              <a:t>Tenemos el gusto de informarles que ya se encuentra a disposición el último número de la </a:t>
            </a:r>
            <a:r>
              <a:rPr lang="es-CO" sz="1800" b="1" i="1" dirty="0">
                <a:solidFill>
                  <a:srgbClr val="000000"/>
                </a:solidFill>
                <a:latin typeface="Calibri" panose="020F0502020204030204" pitchFamily="34" charset="0"/>
                <a:ea typeface="Calibri" panose="020F0502020204030204" pitchFamily="34" charset="0"/>
              </a:rPr>
              <a:t>Revista Estudiantil Identidad Contable,</a:t>
            </a:r>
            <a:r>
              <a:rPr lang="es-CO" sz="1800" dirty="0">
                <a:solidFill>
                  <a:srgbClr val="000000"/>
                </a:solidFill>
                <a:latin typeface="Calibri" panose="020F0502020204030204" pitchFamily="34" charset="0"/>
                <a:ea typeface="Calibri" panose="020F0502020204030204" pitchFamily="34" charset="0"/>
              </a:rPr>
              <a:t> de la Carrera de Contaduría de la Universidad Javeriana</a:t>
            </a:r>
            <a:r>
              <a:rPr lang="es-CO" sz="1800" i="1" dirty="0">
                <a:solidFill>
                  <a:srgbClr val="000000"/>
                </a:solidFill>
                <a:latin typeface="Calibri" panose="020F0502020204030204" pitchFamily="34" charset="0"/>
                <a:ea typeface="Calibri" panose="020F0502020204030204" pitchFamily="34" charset="0"/>
              </a:rPr>
              <a:t> </a:t>
            </a:r>
            <a:r>
              <a:rPr lang="es-CO" sz="1800" dirty="0">
                <a:solidFill>
                  <a:srgbClr val="000000"/>
                </a:solidFill>
                <a:latin typeface="Calibri" panose="020F0502020204030204" pitchFamily="34" charset="0"/>
                <a:ea typeface="Calibri" panose="020F0502020204030204" pitchFamily="34" charset="0"/>
              </a:rPr>
              <a:t>(Vol. 13, No. 13 año 2022), el cual puede ser consultado en el siguiente enlace: </a:t>
            </a:r>
            <a:r>
              <a:rPr lang="es-CO" sz="1600" u="sng" dirty="0">
                <a:solidFill>
                  <a:srgbClr val="0563C1"/>
                </a:solidFill>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https://drive.google.com/file/d/1s63ayYbl8iCtJar-VEONK4UwsuZEzfac/view</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7660447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javeriana. Con mis mejores deseos de prosperidad para esta Navidad y año nuevo, comparto la última edición de este año de la revista Hoy en la Javeriana, la cual cubre los temas de noviembre y diciembre. En esta ocasión tenemos una presentación especial de la versión digital en la que destacamos 7 artículos y al final del correo pueden hacer clic para acceder a la revista completa.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de la Pontificia Universidad Javeriana, padre Jorge Humberto Peláez Piedrahíta, S.J., comparte con toda la comunidad universitaria javeriana un fraternal mensaje de Navidad.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818109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recibió el 5 de diciembre un reconocimiento por ser la entidad con mayor mitigación de gases por efecto invernadero durante la convocatoria de Carro Compartido. La certificación la entregó Preserva Colombia, entidad aliada de la Red Muévete Mejor de la Secretaria Distrital de Movilidad, resaltando que en honor a la Javeriana realizó una compensación voluntaria de 2 toneladas de CO2 en el proyecto quebrada </a:t>
            </a:r>
            <a:r>
              <a:rPr lang="es-CO" sz="1800" dirty="0" err="1"/>
              <a:t>Guatama</a:t>
            </a:r>
            <a:r>
              <a:rPr lang="es-CO" sz="1800" dirty="0"/>
              <a:t>, ubicado en San Miguel de Serna (Boyacá), zona de conservación de árboles nativos de bosque alto andino.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Ausjal</a:t>
            </a:r>
            <a:r>
              <a:rPr lang="es-CO" sz="1800" dirty="0"/>
              <a:t>: Próximo año presentación del libro Educación intercultural desde el corazón de docentes que mejoran su práctica pedagógica.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47942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21492</TotalTime>
  <Words>2074</Words>
  <Application>Microsoft Office PowerPoint</Application>
  <PresentationFormat>On-screen Show (4:3)</PresentationFormat>
  <Paragraphs>89</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1105</cp:revision>
  <dcterms:modified xsi:type="dcterms:W3CDTF">2022-12-17T23:32:37Z</dcterms:modified>
</cp:coreProperties>
</file>