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4" r:id="rId3"/>
    <p:sldId id="265" r:id="rId4"/>
    <p:sldId id="266" r:id="rId5"/>
    <p:sldId id="267" r:id="rId6"/>
    <p:sldId id="268" r:id="rId7"/>
    <p:sldId id="269" r:id="rId8"/>
    <p:sldId id="270" r:id="rId9"/>
    <p:sldId id="271" r:id="rId10"/>
    <p:sldId id="272" r:id="rId11"/>
    <p:sldId id="273"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67" autoAdjust="0"/>
  </p:normalViewPr>
  <p:slideViewPr>
    <p:cSldViewPr snapToGrid="0">
      <p:cViewPr varScale="1">
        <p:scale>
          <a:sx n="54" d="100"/>
          <a:sy n="54" d="100"/>
        </p:scale>
        <p:origin x="93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14/01/2023</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2425846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4607521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3254748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751029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6647983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6527721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664545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217841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582327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355743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14/01/2023</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14/01/2023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14/01/2023</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14/01/2023</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14/01/2023</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14/01/2023</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14/01/2023</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14/01/2023</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14/01/2023</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14/01/2023</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14/01/2023</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14/01/2023</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600, 16 de enero de 2023</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En el Colegio San Ignacio de Montevideo (Uruguay) seguimos trabajando en nuestra etapa de mejora del Sistema de Calidad en la Gestión Escolar (SCGE). En esta línea, este año comenzó a funcionar una Oficina de Recursos Institucionales, que surgió como producto del trabajo de uno de nuestros equipos de mejora que profundizó acerca de esta temática.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n-US" sz="1800" dirty="0"/>
              <a:t>Alpha Sigma Nu (ΑΣΝ), the only honor society permitted to bear the name Jesuit, recognizes students who distinguish themselves in scholarship, loyalty and service. ΑΣΝ encourages its members to a lifetime pursuit of intellectual development, deepening Ignatian spirituality, service, and a commitment to the core principles of Jesuit education. The ΑΣΝ vision is of a dynamic society whose members embrace Ignatian values as guides and challenges to be collaborators in the Jesuit mission through the ideals of scholarship, loyalty, and service.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57152136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El Padre General, como recordarán, convoca tres veces al año a los miembros de su “Consejo ampliado”. El Consejo habitual se reúne con los presidentes de las seis Conferencias Geográficas de la Compañía y los secretarios de los Sectores Apostólicos, para celebrar una semana de oración, intercambio y consulta. Así lo hará esta vez, del 9 al 13 de enero. Esta semana tendrá como objetivo global ayudar al General en la preparación del importante documento que, de acuerdo con su cargo, debe presentar al comienzo de la próxima asamblea estatutaria a nivel mundial, que llamamos Congregación de Procuradores. Una Congregación de Procuradores, a diferencia de las Congregaciones Generales, reúne a un representante electo por cada una de las Provincias o Regiones, que no sea Superior Mayor. Esto permite que el General oiga unas opiniones que normalmente tiene menos oportunidad de escuchar y que le llegan “desde abajo”. Este encuentro internacional se celebrará en mayo en Loyola (España). Volveremos sobre ello.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t>El pasado 21 de diciembre, la Red Ignaciana de Jóvenes celebró su encuentro de lanzamiento vía Zoom, reuniendo a más de 140 delegados de pastoral juvenil, promotores vocacionales y colaboradores en la misión de la Compañía de Jesús. La Compañía de Jesús tiene el sueño de acompañar, de unirse a la aventura de descubrir a Dios hoy. Nuestro sueño es que los jóvenes sientan la ‘cura </a:t>
            </a:r>
            <a:r>
              <a:rPr lang="es-CO" sz="1800" dirty="0" err="1"/>
              <a:t>personalis</a:t>
            </a:r>
            <a:r>
              <a:rPr lang="es-CO" sz="1800" dirty="0"/>
              <a:t>’, se sientan ‘atendidos’, en un mundo que tan a menudo es tan impersonal. Para apoyar esta misión, el Superior General, P. Arturo Sosa, SJ, quiere impulsar una Red Ignaciana de Jóvenes Adultos a nivel mundial.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75105161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los números 7076 a 7117 de Contrapartida.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Buenas tardes a todas y todos Estamos en tiempos en los que podemos unir esfuerzos para cuidar nuestra casa con sentido de responsabilidad, consciencia y uso razonable de los recursos, y así resignificar acciones y hábitos de consumo hacia la construcción de un mundo más sensible a la preservación de los bienes naturales y la vida en todas sus expresiones. En este sentido, desde el comité de Cultura Ciudadana Javeriana hemos construido algunas recomendaciones que invitamos tener en cuenta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391931688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Mediante la CIRCULAR No. 003-2023  el Padre Rector dio a conocer las Directrices Y Orientaciones Del Presupuesto 2023.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De la Oficina de Admisiones y Registro Académico: Reciban un cordial saludo de Año Nuevo, con los mejores deseos. Dando continuidad a lo establecido en la Circular 11 del 23 de agosto de 2022 del Vicerrector Académico, les estamos informando que a partir de este periodo académico no podrá ser posible el ajuste de porcentajes de las actividades en el cuaderno de evaluación (</a:t>
            </a:r>
            <a:r>
              <a:rPr lang="es-CO" sz="1800" dirty="0" err="1"/>
              <a:t>Gradebook</a:t>
            </a:r>
            <a:r>
              <a:rPr lang="es-CO" sz="1800" dirty="0"/>
              <a:t>) por parte de los profesores. De modo que los porcentajes y actividades establecidos serán los definidos en la parametrización de cada una de las asignaturas previamente. Por favor informar de esta condición a los profesores respectivos.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264412002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cinco incógnitas que genera la propuesta de la reforma pensional del Gobierno. El Observatorio Fiscal de la Universidad Javeriana analizó los cinco temas principales que se discutirán en el debate de esta reforma, siendo las tasas de reemplazo y la situación de los fondos privados los de mayor debate.</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Pontificia Universidad Javeriana recibió este 1 de diciembre el reconocimiento a la universidad con mejores resultados saber-pro, en la “Noche de los mejores”, organizado por el Ministerio de Educación Nacional, evento en el que se destaca la educación de calidad. Allí, el vicerrector académico de la Javeriana, Luis David Prieto Martínez, recibió el galardón de manos del ministro de Educación Alejandro Gaviria.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94325600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Pontificia Universidad Javeriana recibió el 5 de diciembre un reconocimiento por ser la entidad con mayor mitigación de gases por efecto invernadero durante la convocatoria de Carro Compartido. La certificación la entregó Preserva Colombia, entidad aliada de la Red Muévete Mejor de la Secretaria Distrital de Movilidad, resaltando que en honor a la Javeriana realizó una compensación voluntaria de 2 toneladas de CO2 en el proyecto quebrada </a:t>
            </a:r>
            <a:r>
              <a:rPr lang="es-CO" sz="1800" dirty="0" err="1"/>
              <a:t>Guatama</a:t>
            </a:r>
            <a:r>
              <a:rPr lang="es-CO" sz="1800" dirty="0"/>
              <a:t>, ubicado en San Miguel de Serna (Boyacá), zona de conservación de árboles nativos de bosque alto andino.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Ausjal</a:t>
            </a:r>
            <a:r>
              <a:rPr lang="es-CO" sz="1800" dirty="0"/>
              <a:t> 23 de enero presentación del libro Educación intercultural desde el corazón de docentes que mejoran su práctica pedagógica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2740884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err="1"/>
              <a:t>Ausjal</a:t>
            </a:r>
            <a:r>
              <a:rPr lang="es-CO" sz="1800" dirty="0"/>
              <a:t> 15 de marzo 1er Encuentro presencial de la Red de Homólogos de Inmersión Dual Virtual AUSJAL – AJCU.</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err="1"/>
              <a:t>Ausjal</a:t>
            </a:r>
            <a:r>
              <a:rPr lang="es-CO" sz="1800" dirty="0"/>
              <a:t>: Carta de AUSJAL 53: Universidades </a:t>
            </a:r>
            <a:r>
              <a:rPr lang="es-CO" sz="1800" dirty="0" err="1"/>
              <a:t>Laudato</a:t>
            </a:r>
            <a:r>
              <a:rPr lang="es-CO" sz="1800" dirty="0"/>
              <a:t> Si’.</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55508387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Del </a:t>
            </a:r>
            <a:r>
              <a:rPr lang="es-CO" sz="1800" dirty="0" err="1"/>
              <a:t>Cinep</a:t>
            </a:r>
            <a:r>
              <a:rPr lang="es-CO" sz="1800" dirty="0"/>
              <a:t>: En este sentido invitamos a participar en este número 221 de la Revista Controversia con aportes en torno a las resistencias caleidoscópicas al capitalismo. Planteamos algunos interrogantes teóricos y empíricos para el presente dossier: ¿Cómo se articulan diferentes ámbitos de la vida social (géneros, emociones, raza, trabajo, etc.) en la configuración del capitalismo y sus resistencias? ¿De qué manera se incorpora esta mirada caleidoscópica en el estudio y desarrollo del trabajo, de las luchas laborales y sociales, y en las diversas formas de organización colectiva (sindicatos, movimientos sociales, etc.)? Al mismo tiempo ¿cómo dar cuenta de las tensiones que emergen, también, al interior de los movimientos emancipatorios? ¿Qué desafíos teóricos, metodológicos y políticos nos trazamos desde las perspectivas críticas de las Ciencias Sociales y las humanidades?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El P. Hermann </a:t>
            </a:r>
            <a:r>
              <a:rPr lang="es-CO" sz="1800" dirty="0" err="1"/>
              <a:t>RodríguezOsorio</a:t>
            </a:r>
            <a:r>
              <a:rPr lang="es-CO" sz="1800" dirty="0"/>
              <a:t>, SJ, Vice Gran Canciller de la Pontificia Universidad Javeriana, luego de recibir el  Nihil Obstat del Dicasterio para la Cultura y la Educación, ha confirmado el nombramiento del P. </a:t>
            </a:r>
            <a:r>
              <a:rPr lang="es-CO" sz="1800" dirty="0" err="1"/>
              <a:t>VíctorM.Martínez</a:t>
            </a:r>
            <a:r>
              <a:rPr lang="es-CO" sz="1800" dirty="0"/>
              <a:t> Morales, SJ, como Decano de la Facultad de Teología para un segundo periodo de tres años, desde Julio de 2022 a Julio de 2025.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471196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Al iniciar un nuevo año, la Conferencia de Provinciales Jesuitas de América Latina y el Caribe - CPAL desea renovar su compromiso por la Fe y la Justicia. Como dice el Evangelio de Mateo, somos invitados a ser sal y luz del mundo, y durante el 2023 queremos seguir trabajando en ello, caminando junto a nuestras redes y teniendo presente nuestro Proyecto Apostólico Común PAC.2, que nos invita a "Anunciar la Buena Noticia (Mc 16, 15), caminando con los pobres y excluidos, como servidores de la reconciliación y de la amistad social".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t>Arsenal </a:t>
            </a:r>
            <a:r>
              <a:rPr lang="es-CO" sz="1800" dirty="0" err="1"/>
              <a:t>Consulting</a:t>
            </a:r>
            <a:r>
              <a:rPr lang="es-CO" sz="1800" dirty="0"/>
              <a:t>, una empresa forense digital de renombre internacional, afirma en su reciente informe que las pruebas digitales utilizadas para detener al padre Stan </a:t>
            </a:r>
            <a:r>
              <a:rPr lang="es-CO" sz="1800" dirty="0" err="1"/>
              <a:t>Swamy</a:t>
            </a:r>
            <a:r>
              <a:rPr lang="es-CO" sz="1800" dirty="0"/>
              <a:t>, defensor de los derechos humanos en el caso Bhima-</a:t>
            </a:r>
            <a:r>
              <a:rPr lang="es-CO" sz="1800" dirty="0" err="1"/>
              <a:t>Koregaon</a:t>
            </a:r>
            <a:r>
              <a:rPr lang="es-CO" sz="1800" dirty="0"/>
              <a:t>, fueron colocadas en el disco duro de su ordenador. Este informe sigue a otros anteriores que documentaban la colocación de pruebas digitales en los dispositivos de los coacusados </a:t>
            </a:r>
            <a:r>
              <a:rPr lang="es-CO" sz="1800" dirty="0" err="1"/>
              <a:t>Rona</a:t>
            </a:r>
            <a:r>
              <a:rPr lang="es-CO" sz="1800" dirty="0"/>
              <a:t> Wilson y </a:t>
            </a:r>
            <a:r>
              <a:rPr lang="es-CO" sz="1800" dirty="0" err="1"/>
              <a:t>Surendra</a:t>
            </a:r>
            <a:r>
              <a:rPr lang="es-CO" sz="1800" dirty="0"/>
              <a:t> </a:t>
            </a:r>
            <a:r>
              <a:rPr lang="es-CO" sz="1800" dirty="0" err="1"/>
              <a:t>Gadling</a:t>
            </a:r>
            <a:r>
              <a:rPr lang="es-CO" sz="1800" dirty="0"/>
              <a:t>. Los análisis forenses han demostrado que los piratas informáticos que atacaron el ordenador del padre Stan son los mismos que atacaron a Wilson y Ga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10551257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Alrededor de 30 periodistas de varias casas de medios participaron en la recepción anual de medios del Padre General.</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Colegio De la Inmaculada: “Lo que fue este 2022” testimonio de </a:t>
            </a:r>
            <a:r>
              <a:rPr lang="es-CO" sz="1800" dirty="0" err="1"/>
              <a:t>Fabrizio</a:t>
            </a:r>
            <a:r>
              <a:rPr lang="es-CO" sz="1800" dirty="0"/>
              <a:t>, estudiante y editor del periódico estudiantil “La Voz del Lobo”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48873408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21558</TotalTime>
  <Words>1454</Words>
  <Application>Microsoft Office PowerPoint</Application>
  <PresentationFormat>On-screen Show (4:3)</PresentationFormat>
  <Paragraphs>44</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cp:lastModifiedBy>
  <cp:revision>1112</cp:revision>
  <dcterms:modified xsi:type="dcterms:W3CDTF">2023-01-14T16:55:36Z</dcterms:modified>
</cp:coreProperties>
</file>