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21/01/2023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570264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527953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312174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296869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888622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12909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856055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24427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66073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87703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21/01/2023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21/01/2023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21/01/2023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21/01/2023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21/01/2023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21/01/2023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21/01/2023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21/01/2023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21/01/2023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21/01/2023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revistas.javeriana.edu.co/index.php/cuacont/issue/view/1594"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601, 23 de enero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Una de las grandes tradiciones de la Conferencia Jesuita de Asia Pacífico es el SBC: el Círculo de escolares y hermanos (</a:t>
            </a:r>
            <a:r>
              <a:rPr lang="es-CO" sz="1800" dirty="0" err="1"/>
              <a:t>Scholastics</a:t>
            </a:r>
            <a:r>
              <a:rPr lang="es-CO" sz="1800" dirty="0"/>
              <a:t> and </a:t>
            </a:r>
            <a:r>
              <a:rPr lang="es-CO" sz="1800" dirty="0" err="1"/>
              <a:t>Brothers</a:t>
            </a:r>
            <a:r>
              <a:rPr lang="es-CO" sz="1800" dirty="0"/>
              <a:t> </a:t>
            </a:r>
            <a:r>
              <a:rPr lang="es-CO" sz="1800" dirty="0" err="1"/>
              <a:t>Circle</a:t>
            </a:r>
            <a:r>
              <a:rPr lang="es-CO" sz="1800" dirty="0"/>
              <a:t>). La tradición se había visto amenazada por la pandemia: la última edición tuvo lugar en 2019. Pero del 19 al 26 de diciembre de 2022 el Círculo resucitó.</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The Jesuits in Britain marked the 400th anniversary of the establishment of the British Province with a Mass on Saturday 21 January 2023 at the Church of the Immaculate Conception, Farm Street, London.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080517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Reunión de Liderazgo de Educación Superior de la Provincia Jesuita de UCS tuvo lugar en Saint Universidad Louis 13-14 de enero. Presidente de SLU Fred P. </a:t>
            </a:r>
            <a:r>
              <a:rPr lang="es-CO" sz="1800" dirty="0" err="1"/>
              <a:t>Pestello</a:t>
            </a:r>
            <a:r>
              <a:rPr lang="es-CO" sz="1800" dirty="0"/>
              <a:t>, </a:t>
            </a:r>
            <a:r>
              <a:rPr lang="es-CO" sz="1800" dirty="0" err="1"/>
              <a:t>Ph.D</a:t>
            </a:r>
            <a:r>
              <a:rPr lang="es-CO" sz="1800" dirty="0"/>
              <a:t>., y otros superiores Los líderes educativos participaron en la reunión.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The 2023-24 school year will see a new figure in the president's office at Walsh Jesuit High School. The Rev. Christopher Scott </a:t>
            </a:r>
            <a:r>
              <a:rPr lang="en-US" sz="1800" dirty="0" err="1"/>
              <a:t>Fronk</a:t>
            </a:r>
            <a:r>
              <a:rPr lang="en-US" sz="1800" dirty="0"/>
              <a:t>, Society of Jesus, will become the 12th president at the Catholic high school starting July 1, replacing Karl </a:t>
            </a:r>
            <a:r>
              <a:rPr lang="en-US" sz="1800" dirty="0" err="1"/>
              <a:t>Ertle</a:t>
            </a:r>
            <a:r>
              <a:rPr lang="en-US" sz="1800" dirty="0"/>
              <a:t>, who will retire at the end of June after 13 years at the school.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4915246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Puede reconocerse la contribución doctrinal de autores como Francisco Suárez a la Escuela Ibérica de la Paz. Es relevante su aportación a la construcción de una ética y una racionalidad jurídica global humanizadoras y posibilitadoras de formas de vida sociopolíticamente plurales. El estudio y recuperación de las fuentes </a:t>
            </a:r>
            <a:r>
              <a:rPr lang="es-CO" sz="1800" dirty="0" err="1"/>
              <a:t>suarecianas</a:t>
            </a:r>
            <a:r>
              <a:rPr lang="es-CO" sz="1800" dirty="0"/>
              <a:t> sobre la moralidad y eticidad humana muestra la importancia de considerar a todos los sujetos como tales para la conformación de la convivencia en el espacio público.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Dada la importancia que considera a estos estudios crea en 1962 un centro de estudios sobre Asia que en 1967 se convierte en la Escuela de Estudios Orientales, pionera en los estudios académicos sobre Asia en Latinoamérica. Desde entonces cuenta con la carrera de grado que otorga el título de Licenciado en Estudios Orientales, siendo hasta nuestros días el único en Latinoamérica. Conjuntamente se dictan cursos de extensión para llevar a la comunidad la cultura oriental. En ese sentido el Padre Ismael Quiles es pionero en el estudios y desarrollo de la práctica del Yoga.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531967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859 - Contrapartida 7118 -7132 - Registro Contable 600 - Vademécum 28.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Me es grato comunicarles que después de un cuidadoso proceso de reflexión de varios años y en el que participaron diversos miembros de la comunidad educativa tanto de la Sede Central como de la Seccional Cali, el Consejo Directivo Universitario mediante el Acuerdo </a:t>
            </a:r>
            <a:r>
              <a:rPr lang="es-CO" sz="1800" dirty="0" err="1"/>
              <a:t>N°</a:t>
            </a:r>
            <a:r>
              <a:rPr lang="es-CO" sz="1800" dirty="0"/>
              <a:t> 731, ha aprobado la actualización de los siguientes capítulos del Reglamento de Estudiantes: • Capítulo I Disposiciones Generales • Capítulo III Matrícula • Capítulo IV Evaluaciones Académicas • Capítulo V Grados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indicación del Director del Departamento de Ciencias Contables - Profesor Braulio A. Rodríguez Castro, se realizó la Primera Reunión Plenaria del semestre, el día miércoles 18 de enero/2023, en el Auditorio Marino Troncoso, S.J., ubicado en el Edificio Fernando Barón, S.J., a las  6:00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Tenemos el gusto de informar que ya se encuentra en línea los últimos 8 artículos correspondientes al  volumen 23 (Publicación Continua 2022) de la Revista Cuadernos de Contabilidad. De la Pontificia Universidad Javeriana.  El cual puede ser consultado en línea y funcionará bajo el ISSN: 2500-6045 (En línea), en la plataforma OJS (Open </a:t>
            </a:r>
            <a:r>
              <a:rPr lang="es-CO" sz="1800" dirty="0" err="1"/>
              <a:t>Journal</a:t>
            </a:r>
            <a:r>
              <a:rPr lang="es-CO" sz="1800" dirty="0"/>
              <a:t> </a:t>
            </a:r>
            <a:r>
              <a:rPr lang="es-CO" sz="1800" dirty="0" err="1"/>
              <a:t>System</a:t>
            </a:r>
            <a:r>
              <a:rPr lang="es-CO" sz="1800" dirty="0"/>
              <a:t>) en el siguiente enlace: </a:t>
            </a:r>
            <a:r>
              <a:rPr lang="es-CO" sz="1800" dirty="0">
                <a:hlinkClick r:id="rId3"/>
              </a:rPr>
              <a:t>https://revistas.javeriana.edu.co/index.php/cuacont/issue/view/1594</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4058072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¿Quieres aprender a construir Paz en tu cotidianidad?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semana pasada se realizaron las inducciones de los </a:t>
            </a:r>
            <a:r>
              <a:rPr lang="es-CO" sz="1800" dirty="0" err="1"/>
              <a:t>neojaverianos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6470769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Tengo el gusto de compartirles el Boletín 2022 del Observatorio Fiscal de la Pontificia Universidad Javeriana, en el que encontrarán los análisis publicados a lo largo de este año, las principales acciones e iniciativas en medios de comunicación y foros públicos, y los diferentes contenidos del Observatorio en materia de gasto público y tributación. El Observatorio Fiscal agradece a toda la comunidad por acompañarlos y creer en su trabajo un año más. En este 2023 seguirán trabajando por poner la información de las finanzas públicas de Colombia al alcance de toda la ciudadanía.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Secretaria General: En este sentido se pone a disposición el nuevo Calendario de la Universidad, que se implementó sobre la plataforma 25live, el cual se puede consultar desde el enlace ubicado en la página web principal de la Universidad, en el enlace dispuesto en la página inicial de la Intranet o directamente a través del siguiente enlace Calendario de la Universidad. En el Calendario de la Universidad ya están registradas las actividades tanto del Calendario General 2023 como del Calendario de Procesos y Actividades 2022-2023.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1019860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amor se dice y se muestra de muchas maneras. Una forma de comunicar el amor es a través de la educación. Educar es amar." - Arturo Sosa,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¿Sabes cuántas universidades forman parte de la IAJU? Conócelas en el mapa interactivo que nos comparten en su sitio web.🔗http://bit.ly/3CRlloN Si quieres conocer más sobre la @IAJUnews  y su labor, visita http://iaju.org y síguelos en sus redes sociales.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492767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 hay dos crisis separadas, una ambiental y otra social, sino una sola y compleja crisis socio-ambiental.” - Papa Francisco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Encuentro de la Red de homólogos sobre Desigualdad y Pobreza - Ecuador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7434258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1er Encuentro presencial de la Red de Homólogos de Inmersión Dual Virtual AUSJAL - AJCU.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Siempre que pensamos en un MAGIS, soñamos con la alegría de celebrarlo juntos. El anuncio del Papa Francisco en Panamá en 2019 llenó de alegría a los portugueses. Al enterarnos de que la próxima Jornada Mundial de la Juventud sería en Portugal, enseguida empezamos a soñar con que el Papa viniera a nuestro país. En particular, los jesuitas y la Familia Ignaciana de Portugal comenzaron a soñar con MAGIS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0738336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el Papa, el educador es un testigo de fraternidad que no entrega “sus conocimientos mentales, sino sus convicciones, su compromiso con la vida”. De este modo, los educadores podrán ser “escuchados mucho más atentamente y serán creadores de comunidad”. “Educar —había dicho también el Santo Padre el año pasado en conversación con una delegación del ‘Global </a:t>
            </a:r>
            <a:r>
              <a:rPr lang="es-CO" sz="1800" dirty="0" err="1"/>
              <a:t>Researchers</a:t>
            </a:r>
            <a:r>
              <a:rPr lang="es-CO" sz="1800" dirty="0"/>
              <a:t> </a:t>
            </a:r>
            <a:r>
              <a:rPr lang="es-CO" sz="1800" dirty="0" err="1"/>
              <a:t>Advancing</a:t>
            </a:r>
            <a:r>
              <a:rPr lang="es-CO" sz="1800" dirty="0"/>
              <a:t> </a:t>
            </a:r>
            <a:r>
              <a:rPr lang="es-CO" sz="1800" dirty="0" err="1"/>
              <a:t>Catholic</a:t>
            </a:r>
            <a:r>
              <a:rPr lang="es-CO" sz="1800" dirty="0"/>
              <a:t> </a:t>
            </a:r>
            <a:r>
              <a:rPr lang="es-CO" sz="1800" dirty="0" err="1"/>
              <a:t>Education</a:t>
            </a:r>
            <a:r>
              <a:rPr lang="es-CO" sz="1800" dirty="0"/>
              <a:t> Project’— es arriesgar en la tensión entre la cabeza, el corazón y las manos: en armonía, hasta el punto de pensar lo que siento y hago; de sentir lo que pienso y hago; de hacer lo que siento y pienso. Es una armonía”.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¿Dónde estaríamos si no fuera por los profesores? Ellos aportan su sudor y sus lágrimas al mundo que está por venir. La generación futura está siendo creada por estos artistas. Aunque no son muchos, sin embargo, éstos que llegan a ofrecer un futuro a los refugiados son los que no sólo hacen del mundo un lugar mejor, sino que también crean el mundo de sus alumnos que vale la pena vivir.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620108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21603</TotalTime>
  <Words>1315</Words>
  <Application>Microsoft Office PowerPoint</Application>
  <PresentationFormat>On-screen Show (4:3)</PresentationFormat>
  <Paragraphs>48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1119</cp:revision>
  <dcterms:modified xsi:type="dcterms:W3CDTF">2023-01-22T01:30:30Z</dcterms:modified>
</cp:coreProperties>
</file>