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27735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96035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182929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199787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65354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35148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153480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5369642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45345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6585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84501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08718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57032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55675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45750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16508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603, 6 de febrero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disponible el último boletín del Centro Virtual de Pedagogía Ignaciana - CVPI, correspondiente al mes de febrero 2023. En esta ocasión lleva como título: "La Identidad Católica de nuestro Apostolado Educativo". Recordemos que el CVPI es un servicio de la Conferencia de Provinciales Jesuitas de América Latina y el Caribe -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mes de octubre, los responsables de administración y proyectos de Fe y Alegría en el mundo se reunieron en Madrid para abordar diversos retos y estrategias como la identificación de temas comunes y objetivos compartidos que permitan una mayor sostenibilidad y transparencia financiera. El encuentro se enmarcó en el Plan Global 2021-2025 de la Federación, que destaca el papel de los responsables de proyectos, como equipos que trabajan con compromiso e ilusión para "proyectar" el futuro de Fe y Alegría.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1101540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Cuesta creer que en Venezuela una revista mensual metida en la candela de los grandes debates nacionales llegue viva y saludable a sus 85 años. Es la hazaña de SIC. Nuestro país, en 1938, con retraso empezaba a gatear el siglo XX y dos indómitos jesuitas vascos renacidos en Venezuela (Manuel Aguirre y Víctor Iriarte) encabezaban pluma en ristre, la voluntad católica de contribuir al formidable reto de la construcción de un nuevo país democrático, compartiendo el agua siempre fresca y novedosa del Evangelio.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días 20 y 21 de enero los jesuitas destinados a UNIJES tuvieron su encuentro anual. Ya son varios años teniendo ese momento entre compañeros jesuitas para crecer como cuerpo al servicio de la misión denotando el crecimiento en unión y en sentido de misión común. Este año el encuentro se tituló “Trabajo en red en UNIJES como llamada profética y como habilidades a desarrollar”, quería ser un espacio de reflexión sobre el trabajo en red ya no desde los ideales, sino desde la experiencia acumulada. La actividad tuvo lugar en la Casa de Ejercicios de las Esclavas de Cristo Rey en Madrid.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548731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03 de febrero de 2023 el Servicio Jesuita a Refugiados para América Latina y el Caribe - JRS LAC realizará la presentación de su nuevo Marco Estratégico para la Región: una apuesta de trabajo colaborativo que espera articular las acciones que esta obra especializada en acompañamiento, servicio y defensa de derechos de las personas migrantes, desarrolla en Colombia, Ecuador, Venezuela y México, y su articulación las demás obras de la Red Jesuita con Migrantes, buscando contribuir a la transformación de realidades de exclusión y desprotección en escenarios de integración y reconciliación.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mano del Grupo de Trabajo por la Equidad de Género y empoderamiento de las mujeres de la Red COMPARTE, y basándonos en la experiencia propia de </a:t>
            </a:r>
            <a:r>
              <a:rPr lang="es-CO" sz="1800" dirty="0" err="1"/>
              <a:t>Alboan</a:t>
            </a:r>
            <a:r>
              <a:rPr lang="es-CO" sz="1800" dirty="0"/>
              <a:t> y de otras entidades de dicho grupo, presentamos esta Guía para el autodiagnóstico de género de organizaciones sociales. Es el resultado de un trabajo participativo, donde diversas organizaciones han aportado desde sus experiencias, y que se pone a disposición de toda la red u otras organizaciones interesadas.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779656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Desde la reunión de Directores Académicos y de Pastoral en Puebla, en septiembre 2019, FLACSI ha sentido el requerimiento de los colegios y las redes respecto a pensar y animar lo que la literatura llama “integración curricular”. Es decir, que nuestros colegios lleguen a acuerdos sobre qué se debe aprender y estructuren sus trayectorias educativas en función de esos aprendizajes, como algo distinto a una mera yuxtaposición de ámbitos de acción o del conocimiento (asignaturas académicas, experiencias pastorales, deportes, arte, etc.). En sintonía con el espíritu ignaciano, nuestros colegios sueñan que sus estudiantes tengan una experiencia de aprendizaje orgánica, en que las dimensiones se integren a partir de Jesús como modelo de persona y su proyecto de vida según el Evangelio.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La Red Educacional Ignaciana (REI) de Chile lanza nuevo Ideario Educativo Común de la Compañía de Jesús en el país. Se trata del cuarto documento oficial con lineamientos para el apostolado escolar de la Provincia, desde que Chile comenzó a articular los colegios y escuelas en red (el año 1976). Los documentos previos son los Proyectos Educativos de 1979, 1994 y 2009. Este nuevo texto --que ya no es un nuevo Proyecto Educativo, sino un Ideario Común-- recoge lo mejor de la tradición nacional en esos tres documentos previos, junto con los lineamientos en "Colegios jesuitas: Una tradición viva en el siglo XXI", y una amplia reflexión de más de mil educadores de los 16 colegios y escuelas de la REI.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245000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Tras el nombramiento del P. Daniel Villanueva, S.J., como Coordinador General de la Federación Internacional de Fe y Alegría, la semana pasada entramos en modo transición. En Bogotá el equipo organizó reuniones que permitieron al nuevo coordinador adentrarse a la dinámica federativa y compartir la perspectiva de futuro que visualizamos como equipo. El padre Carlos </a:t>
            </a:r>
            <a:r>
              <a:rPr lang="es-CO" sz="1800" dirty="0" err="1"/>
              <a:t>Fritzen</a:t>
            </a:r>
            <a:r>
              <a:rPr lang="es-CO" sz="1800" dirty="0"/>
              <a:t>, S.J. nos cuenta sobre la agenda de transición hasta el 1 de abril, cuando el P. Daniel asume formalmente su rol.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24 de enero el mundo celebró el Día Internacional de la Educación, un hito que nos recuerda la lucha por el derecho al aprendizaje. El recordatorio de la fecha, sin duda pone en vitrina la fotografía global, ¿hay educación para todas y todos?, ¿los Estados están haciendo su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4051813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The document “The Vocation of the Business Leader: A Reflection” (VBL) facilitates the understanding of the Christian leader’s role in these times characterized by serious economic disturbances and growing inequality. VBL points to new movements and programs that have emerged, such as economy of solidarity initiatives, which are examples of economic activity marked by gratuitousness and communion. We seek to integrate the leadership requirements of solidarity economy enterprises with those based on Catholic Social Thought (CST) and the VBL to come up with a more complete set of factors for a construct that can be called “Christian business leadership.”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t>In this paper we define the nature of the climate change problem and we analyze the task of getting human society to act quickly enough and appropriately to solve this global crisis. We show how our current citizen mental models keep us locked into fossil fuels and prevent us from acting. We demonstrate how simple system dynamics models provide the necessary insight, expand the boundaries of our mental models, and give us the understanding to redesign how our business and governing systems work. We suggest transforming business education using these insights as the key to appropriate climate change action and setting us on the road to a prosperous and sustainable future.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8674890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European Leadership </a:t>
            </a:r>
            <a:r>
              <a:rPr lang="en-US" sz="1800" dirty="0" err="1"/>
              <a:t>Programme</a:t>
            </a:r>
            <a:r>
              <a:rPr lang="en-US" sz="1800" dirty="0"/>
              <a:t> (ELP) is a holistic leadership formation offered by the Jesuit European Social Center in Brussels. It started in 2019 as an answer to the UAP journeying with the youth; offering guidance to young people during the transition between the academia and </a:t>
            </a:r>
            <a:r>
              <a:rPr lang="en-US" sz="1800" dirty="0" err="1"/>
              <a:t>labour</a:t>
            </a:r>
            <a:r>
              <a:rPr lang="en-US" sz="1800" dirty="0"/>
              <a:t> market.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Alpha Sigma Nu (ΑΣΝ), the only honor society permitted to bear the name Jesuit, recognizes students who distinguish themselves in scholarship, loyalty and service. ΑΣΝ encourages its members to a lifetime pursuit of intellectual development, deepening Ignatian spirituality, service, and a commitment to the core principles of Jesuit education.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9665690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General Arturo Sosa ha nombrado al P. Shane Daly próximo Provincial de Irlanda. Tiene 49 años y entró en la Compañía de Jesús a los 35, en 2008. Antes de incorporarse a la Compañía, trabajó como profesor en una cárcel para jóvenes delincuentes.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Uno de los desafíos que tiene la Compañía de Jesús en Europa está en que emerjan nuevas vocaciones. “Necesitamos rezar más”, sostuvo el P. General, porque no debemos olvidar que “las vocaciones vienen de 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084207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Reconfiguración de las Provincias, programas para la protección de personas vulnerables, búsqueda de candidatos para asumir responsabilidades dentro de la Conferencia, formación de los jesuitas más jóvenes, relaciones con la Curia General y otras Conferencias: éstos son sólo algunos de los puntos del orden del día de una Asamblea de Conferencia en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23 de enero, el Padre General Arturo Sosa firmó la carta en la que se anuncia el próximo Presidente de la Conferencia de Provinciales de América Latina (CPAL). Será el P. Rafael Garrido (50 años de edad), de la Provincia de Venezuela. Nació en 1972 e ingresó en la Compañía de Jesús en 1992. Hizo sus estudios de filosofía en la Universidad Católica Andrés Bello, en Caracas, y sus estudios de teología en el Instituto de Teología para Religiosos (ITER) en la misma ciudad. Sucederá al P. Roberto Jaramillo que ha venido desempañando esta responsabilidad desde marzo del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3178018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861 - Contrapartida 7147 -7162 - Registro Contable 602 - Cuadernos de Contabilidad 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académica javeriana, Compartimos el portafolio de las Convocatorias internas 2023 de la Vicerrectoría de Investigación con oportunidades de financiación para profesores de planta, estudiantes doctorales y semilleros de investigación de la Universidad. Esta oferta es una herramienta para continuar el fomento y respaldo de la actividad investigativa, innovadora y creadora de nuestra comunidad javeriana. Inicialmente, podrán consultar los términos de referencia de las primeras 8 convocatorias vigentes.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Los Grupos Culturales están abiertos para ti 🎉 Aún estas a tiempo para unirte y descubrir el fuego que te hacer brillar este 2023. Salsa | Danza Urbana | Danza Oriental | Teatro | Danza Folclórica | Narración Oral Danza Contemporánea | Teatro | Grupo Sinfónico | Gaitas y Tambores Abierto a administrativos, docentes, estudiantes y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te invita a vivir los Ejercicios Espirituales Ignacianos. Es una experiencia presencial que privilegia el retiro y se realiza en ambiente de oración y silencio; es personalizada y apoyada en un proceso de acompañamiento individual.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267789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el primer periodo académico de 2022 la Pontificia Universidad Javeriana lanza el </a:t>
            </a:r>
            <a:r>
              <a:rPr lang="es-CO" sz="1800" dirty="0" err="1"/>
              <a:t>UCollege</a:t>
            </a:r>
            <a:r>
              <a:rPr lang="es-CO" sz="1800" dirty="0"/>
              <a:t> Javeriano, una alternativa interdisciplinaria de educación que brindará una oportunidad de adaptación universitaria a los graduados de bachillerato y los estudiantes de grado 10°, 11° y 12°, que desean adquirir aprendizajes y competencias para decidir sobre su proyecto profesional o que aún no han sido admitidos a un programa académico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directivos de la Red para la Formación en Revisoría Fiscal para revisar sus tres líneas de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08485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Personal Administrativo: reciban un especial saludo. Les doy la bienvenida al proceso de renovación del Plan de Beneficios Flexibles que la Universidad ha diseñado pensando en el bienestar de ustedes y sus familias.  Este plan está conformado por un portafolio con cuatro grupos de servicios, de los cuales pueden elegir las alternativas que más se ajusten a las necesidades y a los gustos personales. Les agradezco leer la totalidad de este correo antes de ingresar a elegir sus beneficios.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recibió la Boletín VRI No. 137 - Financiación de la investigación, creación e innovación y mucho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301902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¡Arte para todos tus talentos!   🔥 Vive una nueva experiencia en los Grupos Culturales Javerianos, inscripciones abiertas hasta mañana viernes 3 de febrero 🔥Salsa | Danza Urbana | Danza Contemporánea | Gaitas y tambores | Tango Danza Oriental | Narración Oral | Teatro | Danza Folclórica | Grupo Sinfónico Abierto a administrativos, docentes, estudiantes y egresados.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desde la Maestría en Estudios Críticos de las Migraciones Contemporáneas. 14 de febrero 2023 - 5:00 pm Lección inaugural Maestría en Migraciones Modalidad virtual </a:t>
            </a:r>
            <a:r>
              <a:rPr lang="es-CO" sz="1800" dirty="0" err="1"/>
              <a:t>Launch</a:t>
            </a:r>
            <a:r>
              <a:rPr lang="es-CO" sz="1800" dirty="0"/>
              <a:t> Meeting – Zoom Trasmisión Facebook </a:t>
            </a:r>
            <a:r>
              <a:rPr lang="es-CO" sz="1800" dirty="0" err="1"/>
              <a:t>InstitutoPensarPUJ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193715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Queremos compartirles que Óscar Arturo Méndez Aguirre, ha sido nombrado como Coordinador del programa de Administración de Empresas, a partir del 01 de febrero del año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te invita</a:t>
            </a:r>
          </a:p>
          <a:p>
            <a:r>
              <a:rPr lang="es-CO" sz="1800" dirty="0"/>
              <a:t>a este panel de reflexión desde tres miradas dialogantes. Inscripciones: http://bit.ly/3wLHHnW</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905105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con nosotros! Consulta nuestro Boletín de egresados para febrero.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Comunidad de la Universidad Javeriana celebró, el pasado 30 de enero, los 70 años de ingreso del P. Gerardo Remolina, SJ, a la Compañía de Jesús.  La eucaristía fue presidida por el Padre Remolina, concelebrada por el Padre Provincial Hermann Rodríguez, SJ, quien se encontraba en visita canónica, y el P. Vicente Durán Casas, SJ, Superior de la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93506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Conscientes de la importancia de “mostrar el camino hacia Dios a través de los ejercicios y el discernimiento”, y comprometidos con la revitalización y renovación de la experiencia espiritual en la Provincia, el equipo del Centro Ignaciano de Reflexión y Ejercicios, CIRE, ha venido trabajando desde el 2022 en una propuesta para “reorganizar el equipo, volver a las actividades presenciales en la medida de lo posible, reinventar los ejercicios para la vida corriente modalidad virtual, y empezar a acompañar desde la virtualidad”, comenta el Padre Luis Guillermo Sarasa, SJ, Director del CIRE.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Federación Internacional de Fe y Alegría compartió una excelente noticia para todos los colaboradores y colaboradoras de su red de educación. Apuntando al desarrollo y crecimiento de la Escuela Virtual, han presentado una oferta formativa libre, sobre herramientas digitales para educadores y educadoras 3.0, que se encuentra disponible en español, francés, portugués e inglés. Asimismo, como aporte del equipo de Calidad educativa, pusieron a disposición 3 cápsulas formativas en español con herramientas para la enseñanza y el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4629840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21762</TotalTime>
  <Words>2455</Words>
  <Application>Microsoft Office PowerPoint</Application>
  <PresentationFormat>On-screen Show (4:3)</PresentationFormat>
  <Paragraphs>73</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1126</cp:revision>
  <dcterms:modified xsi:type="dcterms:W3CDTF">2023-02-05T17:25:57Z</dcterms:modified>
</cp:coreProperties>
</file>