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256" r:id="rId2"/>
    <p:sldId id="264" r:id="rId3"/>
    <p:sldId id="265" r:id="rId4"/>
    <p:sldId id="266" r:id="rId5"/>
    <p:sldId id="267" r:id="rId6"/>
    <p:sldId id="268" r:id="rId7"/>
    <p:sldId id="269" r:id="rId8"/>
    <p:sldId id="270" r:id="rId9"/>
    <p:sldId id="271" r:id="rId10"/>
    <p:sldId id="272" r:id="rId11"/>
    <p:sldId id="273" r:id="rId12"/>
    <p:sldId id="274" r:id="rId13"/>
    <p:sldId id="275" r:id="rId14"/>
  </p:sldIdLst>
  <p:sldSz cx="9144000" cy="6858000" type="screen4x3"/>
  <p:notesSz cx="6858000" cy="9144000"/>
  <p:custDataLst>
    <p:tags r:id="rId16"/>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67" autoAdjust="0"/>
  </p:normalViewPr>
  <p:slideViewPr>
    <p:cSldViewPr snapToGrid="0">
      <p:cViewPr varScale="1">
        <p:scale>
          <a:sx n="54" d="100"/>
          <a:sy n="54" d="100"/>
        </p:scale>
        <p:origin x="936" y="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10/02/2023</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19104237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10776174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16966974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42183812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32547486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2040482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781550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42348004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1402483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9205231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8608514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742982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10/02/2023</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10/02/2023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10/02/2023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10/02/2023</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10/02/2023</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10/02/2023</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10/02/2023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10/02/2023</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10/02/2023</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10/02/2023</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10/02/2023</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10/02/2023</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604, 13 de febrero de 2023</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pasado 30 y 31 de enero se reunieron en </a:t>
            </a:r>
            <a:r>
              <a:rPr lang="es-CO" sz="1800" dirty="0" err="1"/>
              <a:t>Cinep</a:t>
            </a:r>
            <a:r>
              <a:rPr lang="es-CO" sz="1800" dirty="0"/>
              <a:t>/PPP miembros de diversas Obras de la Compañía de Jesús para participar en el Tercer Diálogo de la Estrategia Pedagógica para la Difusión y Lectura Crítica de los Informes de la Comisión para el Esclarecimiento de la Verdad (CEV).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las casas de retiro de Padre Hurtado y de Calera de Tango, 8 directivos y 15 educadores/as de colegios y escuelas de la Red Educacional Ignaciana (REI) vivieron la experiencia de los Ejercicios Espirituales.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400996186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n-US" sz="1800" dirty="0"/>
              <a:t>Developed by the School of Environmental Sustainability at Loyola University Chicago, Healing Earth is a free-access, online textbook which addresses the urgent, vexing environmental issues of our time. Healing Earth provides an accessible and integrated education on contemporary ecological challenges, calling upon its readers to reflect ethically and spiritually, and to take action that leads us towards a sustainable and just future. </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Pastoral Penitenciaria de la Compañía en Tailandia ha recibido la donación de un terreno en la zona de Chiang Mai. ¿Cómo convertirlo en una ayuda para los presos? ¿Haciendo una casa de inserción, o un lugar donde se inicien en agricultura ecológica? La encíclica </a:t>
            </a:r>
            <a:r>
              <a:rPr lang="es-CO" sz="1800" dirty="0" err="1"/>
              <a:t>Laudato</a:t>
            </a:r>
            <a:r>
              <a:rPr lang="es-CO" sz="1800" dirty="0"/>
              <a:t> Si’ y la pandemia han abierto nuevos horizontes.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234603957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siglos pasados, en el reino de Chiang Mai, al norte de Tailandia, los reyes tenían una “residencia de verano” a la que llamaban “</a:t>
            </a:r>
            <a:r>
              <a:rPr lang="es-CO" sz="1800" dirty="0" err="1"/>
              <a:t>Seven</a:t>
            </a:r>
            <a:r>
              <a:rPr lang="es-CO" sz="1800" dirty="0"/>
              <a:t> </a:t>
            </a:r>
            <a:r>
              <a:rPr lang="es-CO" sz="1800" dirty="0" err="1"/>
              <a:t>Fountains</a:t>
            </a:r>
            <a:r>
              <a:rPr lang="es-CO" sz="1800" dirty="0"/>
              <a:t>” (Siete Fuentes) nombre inspirado tanto en los manantiales y cascadas que se encuentran al norte de la ciudad como en el simbolismo de la perfección representado por el número “siete”. Sobre esta base histórica, los primeros jesuitas que llegaron a la zona eligieron el nombre de “</a:t>
            </a:r>
            <a:r>
              <a:rPr lang="es-CO" sz="1800" dirty="0" err="1"/>
              <a:t>Seven</a:t>
            </a:r>
            <a:r>
              <a:rPr lang="es-CO" sz="1800" dirty="0"/>
              <a:t> </a:t>
            </a:r>
            <a:r>
              <a:rPr lang="es-CO" sz="1800" dirty="0" err="1"/>
              <a:t>Fountains</a:t>
            </a:r>
            <a:r>
              <a:rPr lang="es-CO" sz="1800" dirty="0"/>
              <a:t>”, en referencia a los siete dones del Espíritu Santo. El nombre se ha mantenido: es el nombre de una casa de ejercicios de los jesuitas conocida en todo el sudeste asiático.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África vive una experiencia muy diferente. En primer lugar, es la única Conferencia cuyo número de miembros aumenta. En segundo lugar, hay que ser conscientes de la gran diversidad cultural que experimentan los jesuitas africanos aún en formación. El futuro de la JCAM, según el Presidente </a:t>
            </a:r>
            <a:r>
              <a:rPr lang="es-CO" sz="1800" dirty="0" err="1"/>
              <a:t>Orobator</a:t>
            </a:r>
            <a:r>
              <a:rPr lang="es-CO" sz="1800" dirty="0"/>
              <a:t>, se caracteriza por su horizonte apostólico: trabajo en red, fortalecimiento del liderazgo, deseo de hacer una mayor oferta a la Compañía universal. Una iniciativa importante: la Conferencia ha decidido también apoyar a la Iglesia de África, respaldando así el proceso sinodal.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110205057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n-US" sz="1800" dirty="0"/>
              <a:t>The private meeting between Pope Francis and members of the Society of Jesus (Jesuits) during his visit in South Sudan was “amazing”, a Priest at the helm of the  Jesuits in Eastern Africa Province has said.</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t>In 2018, the Catholic world was reeling from the one-two punch of abuse allegations against Cardinal Theodore McCarrick and the scathing Pennsylvania grand jury report exposing Catholic clergy sexual abuse of over 1,000 children over the previous 70 years. </a:t>
            </a:r>
            <a:r>
              <a:rPr lang="en-US" sz="1800"/>
              <a:t>That reckoning prompted a group of researchers from 10 Jesuit institutions to mobilize to look for ways to stem a crisis of clergy sexual abuse that is now reaching its fourth decade.</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115623166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divulgaron Novitas 862 - Contrapartida 7163 -7176 - Registro Contable 603.</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Esta finalizando el plazo para preparar los planes de trabajo de los profesores de planta.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91931688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marco de AUDIRE el profesor Néstor Javier Lizarazo Sierra  expuso el tema “De la contabilidad tradicional a la contabilidad para el cuidado de la casa común”.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07 al 11 de febrero del año en curso, nuestro Decano de Facultad estuvo fuera de la Universidad, asistiendo al evento </a:t>
            </a:r>
            <a:r>
              <a:rPr lang="es-CO" sz="1800" dirty="0" err="1"/>
              <a:t>Deans</a:t>
            </a:r>
            <a:r>
              <a:rPr lang="es-CO" sz="1800" dirty="0"/>
              <a:t> </a:t>
            </a:r>
            <a:r>
              <a:rPr lang="es-CO" sz="1800" dirty="0" err="1"/>
              <a:t>Conference</a:t>
            </a:r>
            <a:r>
              <a:rPr lang="es-CO" sz="1800" dirty="0"/>
              <a:t> de la AACSB en San Antonio, Texas, USA.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59714384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Secretario General: Como parte del actuar transparente y ético de la Comunicad Educativa, se cuenta con el “Formato de declaración de conflicto de interés en la Pontificia Universidad Javeriana” el cual debe ser aplicado para la declaración del conflicto de intereses, y servirá para realizar la trazabilidad del manejo que se le ha dado. Dicho formato se puede encontrar en el enlace: Formato de reporte de conflictos de intereses , y el cual también se encuentra anexo a esta comunicación. Invito a la utilización de este formato dentro del compromiso del obrar ético de la Pontificia Universidad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Sociedad de Contadores Profesionales de Canadá – SPAC: El objetivo de nuestra cooperación es buscar un enfoque para acreditar a su universidad para ofrecer cursos de prerrequisitos aprobados por RPA a estudiantes colombianos que puedan calificar para obtener la designación RPA que es reconocida internacionalmente y relevante para pequeñas y medianas empresas.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82896314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Centro Pastoral San Francisco Javier te invita a vivir el Campamento Arrupe, de Misión País Colombia.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Apreciados Javerianos: Queremos extenderles la invitación a participar en nuestro OPEN HOUSE que se llevará a cabo de manera presencial el sábado 25 de febrero, día en el que presentaremos elementos fundamentales de nuestra propuesta, realizaremos un recorrido en nuestro colegio y las familias vivirán junto a sus hijos una experiencia mágica.  El link de inscripción es el siguiente: https://admisiones.sanbartolo.edu.co/convenios25</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61036198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Estimados miembros de la comunidad educativa Javeriana: Un afectuoso saludo a cada uno de ustedes. Los invito a conocer el documento de gestión planificada, de la Vicerrectoría de Extensión y Relaciones Interinstitucionales, VERI 2023. Estaré atenta a recibir cualquier comentario, pregunta o sugerencia.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padre Luis Fernando Múnera </a:t>
            </a:r>
            <a:r>
              <a:rPr lang="es-CO" sz="1800" dirty="0" err="1"/>
              <a:t>Congote</a:t>
            </a:r>
            <a:r>
              <a:rPr lang="es-CO" sz="1800" dirty="0"/>
              <a:t>, S.J. quien es licenciado en Filosofía, de la Pontificia Universidad Javeriana, Bachiller en Teología y doctor en Filosofía, del Centro Sèvres de París, fue nombrado Rector de la Universidad Javeriana por un periodo de seis años y asumirá su cargo a partir del 13 de marzo del presente año.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26413383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Apreciada Comunidad FCEA, Los invitamos a participar en nuestra </a:t>
            </a:r>
            <a:r>
              <a:rPr lang="es-CO" sz="1800" dirty="0" err="1"/>
              <a:t>stretching</a:t>
            </a:r>
            <a:r>
              <a:rPr lang="es-CO" sz="1800" dirty="0"/>
              <a:t> </a:t>
            </a:r>
            <a:r>
              <a:rPr lang="es-CO" sz="1800" dirty="0" err="1"/>
              <a:t>class</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III Reunión del Grupo de bibliotecas de AUSJAL Se  desarrollará en Guatemala, los días 13 al 16 de marzo del 2023. La institución anfitriona es la Universidad Rafael Landívar.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51629048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Encuentro de la Red de homólogos sobre Desigualdad y Pobreza - Ecuador 2023 Nuevos retos postpandemia COVID-19 para la medición de la pobreza en América Latina, 16 y 17 de febrero en la Pontificia Universidad Católica del Ecuador.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1er Encuentro presencial de la Red de Homólogos de Inmersión Dual Virtual AUSJAL – AJCU INICIO</a:t>
            </a:r>
          </a:p>
          <a:p>
            <a:r>
              <a:rPr lang="es-CO" sz="1800" dirty="0"/>
              <a:t>15 marzo, 2023 - 12:00 am END</a:t>
            </a:r>
          </a:p>
          <a:p>
            <a:r>
              <a:rPr lang="es-CO" sz="1800" dirty="0"/>
              <a:t>18 marzo, 2023 - 12:00 am DIRECCIÓN Universidad Iberoamericana Torreón.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41405653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
                                            <p:txEl>
                                              <p:pRg st="1" end="1"/>
                                            </p:txEl>
                                          </p:spTgt>
                                        </p:tgtEl>
                                        <p:attrNameLst>
                                          <p:attrName>style.visibility</p:attrName>
                                        </p:attrNameLst>
                                      </p:cBhvr>
                                      <p:to>
                                        <p:strVal val="visible"/>
                                      </p:to>
                                    </p:set>
                                    <p:anim calcmode="lin" valueType="num">
                                      <p:cBhvr additive="base">
                                        <p:cTn id="41"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6">
                                            <p:txEl>
                                              <p:pRg st="2" end="2"/>
                                            </p:txEl>
                                          </p:spTgt>
                                        </p:tgtEl>
                                        <p:attrNameLst>
                                          <p:attrName>style.visibility</p:attrName>
                                        </p:attrNameLst>
                                      </p:cBhvr>
                                      <p:to>
                                        <p:strVal val="visible"/>
                                      </p:to>
                                    </p:set>
                                    <p:anim calcmode="lin" valueType="num">
                                      <p:cBhvr additive="base">
                                        <p:cTn id="47" dur="20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48" dur="20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par>
                          <p:cTn id="49" fill="hold">
                            <p:stCondLst>
                              <p:cond delay="2000"/>
                            </p:stCondLst>
                            <p:childTnLst>
                              <p:par>
                                <p:cTn id="50" presetID="22" presetClass="entr" presetSubtype="4" fill="hold" grpId="0" nodeType="after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wipe(down)">
                                      <p:cBhvr>
                                        <p:cTn id="52" dur="500"/>
                                        <p:tgtEl>
                                          <p:spTgt spid="13"/>
                                        </p:tgtEl>
                                      </p:cBhvr>
                                    </p:animEffect>
                                  </p:childTnLst>
                                </p:cTn>
                              </p:par>
                            </p:childTnLst>
                          </p:cTn>
                        </p:par>
                        <p:par>
                          <p:cTn id="53" fill="hold">
                            <p:stCondLst>
                              <p:cond delay="2500"/>
                            </p:stCondLst>
                            <p:childTnLst>
                              <p:par>
                                <p:cTn id="54" presetID="22" presetClass="entr" presetSubtype="4" fill="hold" grpId="0" nodeType="afterEffect">
                                  <p:stCondLst>
                                    <p:cond delay="0"/>
                                  </p:stCondLst>
                                  <p:childTnLst>
                                    <p:set>
                                      <p:cBhvr>
                                        <p:cTn id="55" dur="1" fill="hold">
                                          <p:stCondLst>
                                            <p:cond delay="0"/>
                                          </p:stCondLst>
                                        </p:cTn>
                                        <p:tgtEl>
                                          <p:spTgt spid="14"/>
                                        </p:tgtEl>
                                        <p:attrNameLst>
                                          <p:attrName>style.visibility</p:attrName>
                                        </p:attrNameLst>
                                      </p:cBhvr>
                                      <p:to>
                                        <p:strVal val="visible"/>
                                      </p:to>
                                    </p:set>
                                    <p:animEffect transition="in" filter="wipe(down)">
                                      <p:cBhvr>
                                        <p:cTn id="5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“Medalla Peter </a:t>
            </a:r>
            <a:r>
              <a:rPr lang="es-CO" sz="1800" dirty="0" err="1"/>
              <a:t>Canisius</a:t>
            </a:r>
            <a:r>
              <a:rPr lang="es-CO" sz="1800" dirty="0"/>
              <a:t>” se concede a personas que han hecho avanzar la misión de la educación superior de la Compañía de Jesús a través de su trabajo y dedicación. Los medallistas </a:t>
            </a:r>
            <a:r>
              <a:rPr lang="es-CO" sz="1800" dirty="0" err="1"/>
              <a:t>Canisius</a:t>
            </a:r>
            <a:r>
              <a:rPr lang="es-CO" sz="1800" dirty="0"/>
              <a:t> son elegidos por la junta directiva de la Asociación Internacional de Universidades Jesuitas y han sido propuestos por su Asociación Regional. La Medalla </a:t>
            </a:r>
            <a:r>
              <a:rPr lang="es-CO" sz="1800" dirty="0" err="1"/>
              <a:t>Canisius</a:t>
            </a:r>
            <a:r>
              <a:rPr lang="es-CO" sz="1800" dirty="0"/>
              <a:t> es entregada por el Superior General de la Compañía de Jesús a recomendación de la Junta Directiva de la IAJU.</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Secretariado para la Justicia Social y la Ecología publicó en su página web el mapa mundial interactivo de los Centros Sociales Jesuitas el 3 de febrero de 2023. La herramienta ofrece información resumida y datos de geolocalización de cada centro social jesuita. Además, el mapa tiene trece filtros que ofrecen una visión general de las instituciones sociales jesuitas que trabajan en un sector correspondiente. El P. General Arturo Sosa presentó oficialmente la publicación del mapa.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04225468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21876</TotalTime>
  <Words>1354</Words>
  <Application>Microsoft Office PowerPoint</Application>
  <PresentationFormat>On-screen Show (4:3)</PresentationFormat>
  <Paragraphs>54</Paragraphs>
  <Slides>13</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cp:lastModifiedBy>
  <cp:revision>1133</cp:revision>
  <dcterms:modified xsi:type="dcterms:W3CDTF">2023-02-11T00:38:28Z</dcterms:modified>
</cp:coreProperties>
</file>