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6" r:id="rId14"/>
    <p:sldId id="275" r:id="rId15"/>
    <p:sldId id="277" r:id="rId16"/>
    <p:sldId id="278" r:id="rId17"/>
    <p:sldId id="279"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17/02/2023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489511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245358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383720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3238658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181243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4088920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9228623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741865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23775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518544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439870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690771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72447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038433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29861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17/02/2023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17/02/2023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17/02/2023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17/02/2023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17/02/2023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17/02/2023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17/02/2023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17/02/2023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17/02/2023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605, 20 de febrero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PLIUL, Programa de Liderazgo Ignaciano Universitario Latinoamericano, es una propuesta formativa dirigida a jóvenes con liderazgo para que transforme realidades a través del servicio desde la espiritualidad ignaciana. El primer encuentro se llevó a cabo el pasado 8 de febrero y convocó al Equipo de Implementación y al Equipo de Gestores de Cuidado que harán parte de la Cohorte I-2023.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próximo 22 de febrero se celebrará el Miércoles de Ceniza, primer día de Cuaresma en el calendario litúrgico católico, con este signo la Iglesia invita a los creyentes a vivir un tiempo de examen personal. Para disponer el comienzo de este tiempo, el Centro Pastoral invita a toda la comunidad javeriana a participar de los diferentes momentos que se han programado para este día.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6739372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Archivo Histórico Javeriano y la Secretaría General presentaron el 9 de febrero las historias de los 15 javerianos que hacen parte de la séptima temporada de este testimonio audiovisual. En el auditorio del Centro Ático, convocados por el Rector de la Javeriana, P. Jorge Humberto Peláez Piedrahíta, S.J., se reunieron los protagonistas del nuevo Ethos y sus familiares más allegados, así como varios de los directivos de la Javeriana. “Con los 15 que hoy nos entregan, llegamos a un total de 148 ‘ethos’, término que se introdujo en la cultura javeriana y que usamos para referirnos al registro en formato audiovisual del testimonio de un miembro de la comunidad educativa acerca de su vida y su labor en la Universidad.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III Reunión del Grupo de bibliotecas de AUSJAL Se  desarrollará en Guatemala, los días 13 al 16 de marzo del 2023. La institución anfitriona es la Universidad Rafael Landívar. At 12:00 am Universidad Rafael Landívar, Guatemala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9858410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Encuentro de la Red de homólogos sobre Desigualdad y Pobreza – Ecuador 2023 Nuevos retos postpandemia COVID-19 para la medición de la pobreza en América Latina, 16 y 17 de febrero en la Pontificia Universidad Católica del Ecuador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1er Encuentro presencial de la Red de Homólogos de Inmersión Dual Virtual AUSJAL – </a:t>
            </a:r>
            <a:r>
              <a:rPr lang="es-CO" sz="1800" dirty="0" err="1"/>
              <a:t>AJCU.At</a:t>
            </a:r>
            <a:r>
              <a:rPr lang="es-CO" sz="1800" dirty="0"/>
              <a:t> 12:00 am Universidad Iberoamericana Torreón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7037272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Hace 30 años, en el día de San Claudio de la </a:t>
            </a:r>
            <a:r>
              <a:rPr lang="es-CO" sz="1800" dirty="0" err="1"/>
              <a:t>Colombière</a:t>
            </a:r>
            <a:r>
              <a:rPr lang="es-CO" sz="1800" dirty="0"/>
              <a:t> (15 de febrero), se inauguró oficialmente la casa-enfermería de la Comunidad Pedro Arrupe, en el barrio La Pilarica de la ciudad de Medellín.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un espacio de formación para la colaboración y una manera de dinamizar las relaciones entre el Cuerpo Apostólico, se realizó del 2 al 4 de febrero, el XXIV Encuentro de Inmersión Ignaciana en la Casa de Ejercicios </a:t>
            </a:r>
            <a:r>
              <a:rPr lang="es-CO" sz="1800" dirty="0" err="1"/>
              <a:t>Villasunción</a:t>
            </a:r>
            <a:r>
              <a:rPr lang="es-CO" sz="1800" dirty="0"/>
              <a:t>, en Bucaramanga. Bajo el lema “Actualidad de Nuestro Modo de Proceder”, una expresión que se usa para hablar del estilo de Ignacio de hacer las cosas, realizaron actividades que permitieron el discernimiento profundo de la manera de proceder del Cuerpo Apostólico.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0033184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85 años de la revista SIC y los 55 años del Centro </a:t>
            </a:r>
            <a:r>
              <a:rPr lang="es-CO" sz="1800" dirty="0" err="1"/>
              <a:t>Gumilla</a:t>
            </a:r>
            <a:r>
              <a:rPr lang="es-CO" sz="1800" dirty="0"/>
              <a:t> son una ocasión propicia para la autorreflexión, el discernimiento y el relanzamiento de estas dos instituciones que nacieron en momentos distintos y se integraron, posteriormente, para potenciar el deseo de servir al país desde la justicia que brota de la fe y busca la reconciliación, en un contexto de profundización de heridas históricas y de transformación del resentimiento en política de Estado.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Arturo Sosa, Superior General, ha nombrado al P. </a:t>
            </a:r>
            <a:r>
              <a:rPr lang="es-CO" sz="1800" dirty="0" err="1"/>
              <a:t>Dalibor</a:t>
            </a:r>
            <a:r>
              <a:rPr lang="es-CO" sz="1800" dirty="0"/>
              <a:t> </a:t>
            </a:r>
            <a:r>
              <a:rPr lang="es-CO" sz="1800" dirty="0" err="1"/>
              <a:t>Renić</a:t>
            </a:r>
            <a:r>
              <a:rPr lang="es-CO" sz="1800" dirty="0"/>
              <a:t> próximo Presidente de la Conferencia Jesuita de Provinciales Europeos (JCEP).</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623951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Desde la reunión de Directores Académicos y de Pastoral en Puebla, en septiembre 2019, FLACSI ha sentido el requerimiento de los colegios y las redes respecto a pensar y animar lo que la literatura llama “integración curricular”. Es decir, que nuestros colegios lleguen a acuerdos sobre qué se debe aprender y estructuren sus trayectorias educativas en función de esos aprendizajes, como algo distinto a una mera yuxtaposición de ámbitos de acción o del conocimiento (asignaturas académicas, experiencias pastorales, deportes, arte, etc.). En sintonía con el espíritu ignaciano, nuestros colegios sueñan que sus estudiantes tengan una experiencia de aprendizaje orgánica, en que las dimensiones se integren a partir de Jesús como modelo de persona y su proyecto de vida según el Evangelio.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Los grupos en sesiones de trabajo o de formación se suceden en la Curia General. En la semana del 6 al 10 de febrero, una quincena de jesuitas que han sido nombrados recientemente ecónomos de su Provincia aprendieron muchos aspectos de su trabajo. Entre los temas del programa figuraban: el funcionamiento del Economato General, las formas de comunicación con sus servicios, las solicitudes obligatorias para utilizar dinero de los fondos de la Provincia, y el FACSI (Fondo del Padre General para necesidades específicas).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1482908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Hace ya largo tiempo que la Compañía trabaja con las tribus </a:t>
            </a:r>
            <a:r>
              <a:rPr lang="es-CO" sz="1800" dirty="0" err="1"/>
              <a:t>Santal</a:t>
            </a:r>
            <a:r>
              <a:rPr lang="es-CO" sz="1800" dirty="0"/>
              <a:t>, grupos étnicos originarios de varios estados orientales de la India: Jharkhand, Bihar, Bengala Occidental y </a:t>
            </a:r>
            <a:r>
              <a:rPr lang="es-CO" sz="1800" dirty="0" err="1"/>
              <a:t>Odisha</a:t>
            </a:r>
            <a:r>
              <a:rPr lang="es-CO" sz="1800" dirty="0"/>
              <a:t>. Los jesuitas de la Provincia de </a:t>
            </a:r>
            <a:r>
              <a:rPr lang="es-CO" sz="1800" dirty="0" err="1"/>
              <a:t>Dumka-Raiganj</a:t>
            </a:r>
            <a:r>
              <a:rPr lang="es-CO" sz="1800" dirty="0"/>
              <a:t> han tomado parte en diversas acciones sociales y educativas orientadas a mejorar la vida de las comunidades de aquellas tribus. Uno de los pioneros de la misión que la Compañía de Jesús tiene en </a:t>
            </a:r>
            <a:r>
              <a:rPr lang="es-CO" sz="1800" dirty="0" err="1"/>
              <a:t>Santal</a:t>
            </a:r>
            <a:r>
              <a:rPr lang="es-CO" sz="1800" dirty="0"/>
              <a:t>, en la Provincia de </a:t>
            </a:r>
            <a:r>
              <a:rPr lang="es-CO" sz="1800" dirty="0" err="1"/>
              <a:t>Dumka-Raiganj</a:t>
            </a:r>
            <a:r>
              <a:rPr lang="es-CO" sz="1800" dirty="0"/>
              <a:t>, es el P. Anthony </a:t>
            </a:r>
            <a:r>
              <a:rPr lang="es-CO" sz="1800" dirty="0" err="1"/>
              <a:t>Debono</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General Arturo Sosa ha nombrado al Padre Sebastian </a:t>
            </a:r>
            <a:r>
              <a:rPr lang="es-CO" sz="1800" dirty="0" err="1"/>
              <a:t>Šujević</a:t>
            </a:r>
            <a:r>
              <a:rPr lang="es-CO" sz="1800" dirty="0"/>
              <a:t> próximo Provincial de Croacia. El P. Sebastian tiene 44 años de edad y es originario de la ciudad de Rijeka, Croacia.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1138070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Preferencias ofrecen un horizonte, un punto de referencia para toda la Compañía de Jesús. Captan nuestra imaginación y despiertan nuestros deseos. Nos unen en la misión. Las nuevas Preferencias señalan cuatro áreas vitales en la situación actual del mundo. La Compañía de Jesús prestará especial atención a estas Preferencias durante los próximos diez años. Invitamos a todos a profundizar más en ellas y ponerlas en práctica con nosotros. Nuestro deseo es que signifiquen una inflexión, en la dirección que marca el Evangelio.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¿Puede un jesuita convertirse en una especie de imán? Creo que sí. M.J. Peter lo es. Ejerce una fuerte atracción sobre lisiados, cojos y personas frágiles con su terapia magnética, unida a su dinámica personalidad. “Le llevaban todos los enfermos, los que padecían diversas enfermedades y dolores, los endemoniados, los epilépticos y los paralíticos, y Él los curaba” (Mt 4,24). Una sola visita a la casa de Peter produce ya un efecto galvanizador. </a:t>
            </a:r>
            <a:r>
              <a:rPr lang="es-CO" sz="1800"/>
              <a:t>Su espíritu lleno de sentido del humor, renovador y constante, levanta el ánimo de todos los que le rodean.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3514243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8632 - Contrapartida 7177 -7186 - Registro Contable 604.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Excelente programación la de BIBLOCINEMA // De la tinta a la imagen.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Mediante la circular 3 de 2003 el Vicerrector del Medio dispuso una Actualización directriz sobre definición, conformación y funcionamiento de los comités de medio universitario en la sede central.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Oficina de Egresados: ¿Tu emprendimiento no despega? Con Master </a:t>
            </a:r>
            <a:r>
              <a:rPr lang="es-CO" sz="1800" dirty="0" err="1"/>
              <a:t>Preneur</a:t>
            </a:r>
            <a:r>
              <a:rPr lang="es-CO" sz="1800" dirty="0"/>
              <a:t> sabrás vender la mejor versión de tu proyecto.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0421388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una nueva versión de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 toda nuestra comunidad de Egresados de la Facultad que han manifestado el interés de participar de las actividades del día del Contador Público Javeriano, queremos contarles que con motivo de las diferentes marchas convocadas para el próximo martes 14 de febrero y por la incertidumbre que esto genera en temas de orden público, éstas han sido reprogramadas para el miércoles 1 de marzo de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0031639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Participamos en la reflexión Herramientas para fortalecer la relación con nuestros estudiantes.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indicación de nuestro Director de Departamento – Prof. Braulio A. Rodríguez Castro y para un control efectivo de sus clases, solicitamos su apoyo diligenciando el formulario adjunto cada vez que se presente una novedad (académica y/o tecnológica) en sus clases y cuando lo consideren necesario.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288819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Apreciada Comunidad FCEA, Tengo el gusto de compartirles la última Guía Ciudadana del Observatorio Fiscal de la Pontificia Universidad Javeriana, en la que se presenta un análisis claro y actualizado acerca de cómo funciona el Sistema de Salud en Colombia, el cual servirá de insumo a la ciudadanía, medios de comunicación, academia y hacedores de política pública para participar en el debate público de manera informada.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Por indicación del profesor Braulio Rodríguez Castro - Director del Departamento, se recomienda activar el cuaderno de evaluación (2310) y validar la lista de clase. Si alumno no se encuentra registrado en la lista oficial, por favor indicarle que debe acercarse a la Dirección del programa al que pertenece, para revisar su caso académico y administrativo. Por otra parte, verificar los porcentajes de la parametrización de la asignatura para el registro de las calificaciones, que deben ser idénticos a la última versión del programa que compartió con el coordinador académico del área e igualmente puede validar la información en el sistema de la universidad por Id curso.  Ver carta de servicios docentes para los profesores de hora cátedra.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3667784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de la Asociación Internacional de Escuelas de Negocios Jesuitas Febrero 2023 28º Foro Mundial Anual de la IAJBS Inscripciones Abiertas Escuelas Jesuitas de Negocios: Educar para la ciudadanía global 9-12 de julio de 2023 Universidad Loyola Andalucía Sevilla, España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Querido docente y/o administrativo: El Centro Pastoral San Francisco Javier te invita a participar de la experiencia Giros, rasgos ignacianos: un espacio para interiorizar aspectos de la Espiritualidad Ignaciana en las diversas dimensiones de la vida cotidiana.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7143119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Departamento: Buenas noches: Le adjunto cordial invitación a la Conferencia Mercados Financieros Inversiones y Trading, que realizaremos de forma presencial el viernes 24 de febrero a las 6:00 p.m. en el Auditorio Luis Carlos Galán.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138- Financiación de la investigación, creación e innovación y mucho más.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2388368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Orientar a los jóvenes que hoy están tomando una de las decisiones más importantes de su vida es el objetivo más grande de </a:t>
            </a:r>
            <a:r>
              <a:rPr lang="es-CO" sz="1800" dirty="0" err="1"/>
              <a:t>Expojaveriana</a:t>
            </a:r>
            <a:r>
              <a:rPr lang="es-CO" sz="1800" dirty="0"/>
              <a:t> Pregrados 2023, una feria universitaria que tendrá lugar del 6 al 10 de marzo en su campus universitario que espera recibir a miles de personas de todo el país.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 primera edición del año de la clasificación de </a:t>
            </a:r>
            <a:r>
              <a:rPr lang="es-CO" sz="1800" dirty="0" err="1"/>
              <a:t>Webometrics</a:t>
            </a:r>
            <a:r>
              <a:rPr lang="es-CO" sz="1800" dirty="0"/>
              <a:t>, por séptima ocasión consecutiva la Universidad Javeriana mantiene la segunda posición en Colombia. A nivel mundial alcanza la posición 1.070 dentro del rango en el que se ha clasificado en los últimos cinco semestres.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7185477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21999</TotalTime>
  <Words>1900</Words>
  <Application>Microsoft Office PowerPoint</Application>
  <PresentationFormat>On-screen Show (4:3)</PresentationFormat>
  <Paragraphs>68</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1137</cp:revision>
  <dcterms:modified xsi:type="dcterms:W3CDTF">2023-02-17T23:51:18Z</dcterms:modified>
</cp:coreProperties>
</file>