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26/02/2023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1221847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044059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758522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091049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055932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78806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815151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7587189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34615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154866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32977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26/02/2023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26/02/2023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26/02/2023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26/02/2023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26/02/2023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26/02/2023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26/02/2023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26/02/2023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26/02/2023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26/02/2023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606, 27 de febrero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jesuitas llevan mucho tiempo en Tailandia. Por un lado, en los campos de refugiados con el JRS y, por otro, con otros proyectos en la región de la capital, Bangkok. Con el paso de los años, el norte del país ha atraído su atención, primero en Chiang Mai, donde se encuentra el centro espiritual </a:t>
            </a:r>
            <a:r>
              <a:rPr lang="es-CO" sz="1800" dirty="0" err="1"/>
              <a:t>Seven</a:t>
            </a:r>
            <a:r>
              <a:rPr lang="es-CO" sz="1800" dirty="0"/>
              <a:t> </a:t>
            </a:r>
            <a:r>
              <a:rPr lang="es-CO" sz="1800" dirty="0" err="1"/>
              <a:t>Fountains</a:t>
            </a:r>
            <a:r>
              <a:rPr lang="es-CO" sz="1800" dirty="0"/>
              <a:t>, y aún más al norte, en la región de Chiang Rai, al servicio de las comunidades de las zonas montañosas.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Atentos al llamamiento del Concilio Vaticano II y de la Congregación General 32 en favor de la justicia, algunos jesuitas de la Asistencia de Asia Meridional abandonaron la seguridad de las instituciones y de vivir en comunidades bien estructuradas, para montar su tienda entre los pobres, uniéndose a sus luchas. La Provincia de Jamshedpur cuenta con algunos de estos incondicionales: los padres Rob </a:t>
            </a:r>
            <a:r>
              <a:rPr lang="es-CO" sz="1800" dirty="0" err="1"/>
              <a:t>Currie</a:t>
            </a:r>
            <a:r>
              <a:rPr lang="es-CO" sz="1800" dirty="0"/>
              <a:t>, Mathew </a:t>
            </a:r>
            <a:r>
              <a:rPr lang="es-CO" sz="1800" dirty="0" err="1"/>
              <a:t>Areeparampil</a:t>
            </a:r>
            <a:r>
              <a:rPr lang="es-CO" sz="1800" dirty="0"/>
              <a:t> y Stan </a:t>
            </a:r>
            <a:r>
              <a:rPr lang="es-CO" sz="1800" dirty="0" err="1"/>
              <a:t>Swamy</a:t>
            </a:r>
            <a:r>
              <a:rPr lang="es-CO" sz="1800" dirty="0"/>
              <a:t>, decidieron vivir entre los </a:t>
            </a:r>
            <a:r>
              <a:rPr lang="es-CO" sz="1800" dirty="0" err="1"/>
              <a:t>adivasis</a:t>
            </a:r>
            <a:r>
              <a:rPr lang="es-CO" sz="1800" dirty="0"/>
              <a:t> del centro-este de la India.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6645305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Curia General, en colaboración con </a:t>
            </a:r>
            <a:r>
              <a:rPr lang="es-CO" sz="1800" dirty="0" err="1"/>
              <a:t>Educate</a:t>
            </a:r>
            <a:r>
              <a:rPr lang="es-CO" sz="1800" dirty="0"/>
              <a:t> </a:t>
            </a:r>
            <a:r>
              <a:rPr lang="es-CO" sz="1800" dirty="0" err="1"/>
              <a:t>Magis</a:t>
            </a:r>
            <a:r>
              <a:rPr lang="es-CO" sz="1800" dirty="0"/>
              <a:t>, invita a profesores, animadores de retiros y ministros de pastoral juvenil a utilizar el valioso recurso “¿Quién quieres ser? - Una serie de vídeos para iluminar tu camino” como forma de acompañar a sus alumnos durante la Cuaresma.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Mae Chan, en la provincia septentrional tailandesa de Chiang Rai, se encuentra el proyecto de educación superior más joven de la Compañía de Jesús. Es la Xavier </a:t>
            </a:r>
            <a:r>
              <a:rPr lang="es-CO" sz="1800" dirty="0" err="1"/>
              <a:t>Learning</a:t>
            </a:r>
            <a:r>
              <a:rPr lang="es-CO" sz="1800" dirty="0"/>
              <a:t> </a:t>
            </a:r>
            <a:r>
              <a:rPr lang="es-CO" sz="1800" dirty="0" err="1"/>
              <a:t>Community</a:t>
            </a:r>
            <a:r>
              <a:rPr lang="es-CO" sz="1800" dirty="0"/>
              <a:t> (Comunidad de Aprendizaje Xavier), un campus en desarrollo desde hace casi cinco años, en el que viven un centenar de estudiantes y ocho jesuitas. Pero, sobre todo, un proyecto innovador de una comunidad estudiantil que responde a las necesidades específicas de su clientela. Hemos encontrado al actual director, el jesuita </a:t>
            </a:r>
            <a:r>
              <a:rPr lang="es-CO" sz="1800" dirty="0" err="1"/>
              <a:t>Vinai</a:t>
            </a:r>
            <a:r>
              <a:rPr lang="es-CO" sz="1800" dirty="0"/>
              <a:t> </a:t>
            </a:r>
            <a:r>
              <a:rPr lang="es-CO" sz="1800" dirty="0" err="1"/>
              <a:t>Boonlue</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2359152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Arturo Sosa, Superior General, ha nombrado al P. </a:t>
            </a:r>
            <a:r>
              <a:rPr lang="es-CO" sz="1800" dirty="0" err="1"/>
              <a:t>Dalibor</a:t>
            </a:r>
            <a:r>
              <a:rPr lang="es-CO" sz="1800" dirty="0"/>
              <a:t> </a:t>
            </a:r>
            <a:r>
              <a:rPr lang="es-CO" sz="1800" dirty="0" err="1"/>
              <a:t>Renić</a:t>
            </a:r>
            <a:r>
              <a:rPr lang="es-CO" sz="1800" dirty="0"/>
              <a:t> próximo Presidente de la Conferencia Jesuita de Provinciales Europeos (</a:t>
            </a:r>
            <a:r>
              <a:rPr lang="es-CO" sz="1800"/>
              <a:t>JCEP).</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The Jesuits at the Vatican Observatory were wowed like most people by the beauty of the photos from NASA's James Webb Space Telescope, but the director said they also are excited by the scientific information the telescope will reveal.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82621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Además del propio Francisco, el primer Papa jesuita en la historia de la Iglesia, está el cardenal Jean-Claude </a:t>
            </a:r>
            <a:r>
              <a:rPr lang="es-CO" sz="1800" dirty="0" err="1"/>
              <a:t>Hollerich</a:t>
            </a:r>
            <a:r>
              <a:rPr lang="es-CO" sz="1800" dirty="0"/>
              <a:t>, arzobispo de Luxemburgo. "[Es] el hombre de la mano, en los planes de Jorge Mario Bergoglio, tanto para hoy como para mañana. Para hoy, la tarea que le asignó Francisco es dirigir, como relator general, el sínodo mundial que comienza en 2021 y durará al menos hasta 2024, pero en la mente del Papa incluso más allá, con la tarea de remodelar la Iglesia bajo la bandera de nada menos que una "</a:t>
            </a:r>
            <a:r>
              <a:rPr lang="es-CO" sz="1800" dirty="0" err="1"/>
              <a:t>sinodalidad</a:t>
            </a:r>
            <a:r>
              <a:rPr lang="es-CO" sz="1800" dirty="0"/>
              <a:t>" permanente". "Mientras que para mañana no es ningún misterio, el cardenal </a:t>
            </a:r>
            <a:r>
              <a:rPr lang="es-CO" sz="1800" dirty="0" err="1"/>
              <a:t>Hollerich</a:t>
            </a:r>
            <a:r>
              <a:rPr lang="es-CO" sz="1800" dirty="0"/>
              <a:t> es también el candidato de Francisco 'in pectore' para su sucesión, en la que el actual sínodo tendrá una influencia decisiva".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No creo que haya una Forma "jesuita" de ser un científico o, de hecho, de llevar a cabo cualquier otro tipo de actividad. La ciencia ciertamente tiene sus propios métodos que deben ser respetados. Todavía en mi humilde opinión, lo que sí tiene un jesuita es una actitud o interior único. </a:t>
            </a:r>
            <a:r>
              <a:rPr lang="es-CO" sz="1800"/>
              <a:t>disposición que define cómo ejerce su profesión, y que se aplica, por lo tanto, a la ciencia.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0540237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864 - Contrapartida 7187 -7202 - Registro Contable 605.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Ewn</a:t>
            </a:r>
            <a:r>
              <a:rPr lang="es-CO" sz="1800" dirty="0"/>
              <a:t> el marco de AUDIRE, la profesora Edna Carolina Páez Contreras, pronunció la conferencia “Actualización en Impuestos: Los principales cambios de la reforma tributaria y las propuestas con impacto fiscal en el Proyecto del Plan Nacional de Desarrollo”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No te pierdas nuestras actividades de Feria de Movilidad.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¡Vive el miércoles de ceniza en la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8233708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Comité Convivencia Laboral: las diferencias nos enriquecen, el respeto nos une.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Agenda cultural javeriana: Mañana: Concierto de mujeres artistas COLECTIVO DE FUEGO🔥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1204062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Actualización del protocolo para la prevención, atención, acompañamiento, orientación y seguimientos de casos de violencias y discriminación y violencia de género, PAAOS.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Próximo mes: DTI - Activación de Múltiple Factor de Autenticación (MFA) para ingreso a su cuenta institucional y demás aplicaciones de la suite de Microsoft Office365®.</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5531369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doctor Carlos Gómez Restrepo, actual decano de la Facultad de Medicina de la Universidad Javeriana, fue elegido este 23 de febrero por el Consejo Nacional de Educación Superior -CESU para integrar el Consejo Nacional de Acreditación - CNA.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Pastoral San Francisco Javier invita a participar en la Colecta solidaria – “Salgamos juntos al encuentro con los demás”, que se estará desarrollando en la Javeriana durante el tiempo de Cuaresma.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738012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El 30 y 31 de enero se llevó a cabo en Centro de Investigación Popular, Programa por la Paz (</a:t>
            </a:r>
            <a:r>
              <a:rPr lang="es-CO" sz="1800" dirty="0" err="1"/>
              <a:t>Cinep</a:t>
            </a:r>
            <a:r>
              <a:rPr lang="es-CO" sz="1800" dirty="0"/>
              <a:t>/PPP) el Tercer Seminario Pedagógico para la Difusión y Lectura Crítica de los Informes de la Comisión para el Esclarecimiento de la Verdad (CEV) en las obras de la Compañía de Jesús en Colombia.  Este seminario hace parte de la Estrategia de lectura crítica de los informes de la CEV que desde agosto de 2022 se impulsó al interior de la Compañía de Jesús en el país. Contó con la presentación inicial de Fernán González S.J. sobre dos de sus investigaciones, para alimentar el encuentro y con el direccionamiento de los investigadores José Darío Rodríguez, S.J. y Jefferson Gallego.  En el marco de este espacio de formación, el provincial de la Compañía Hermann Rodríguez S.J. participó de este espacio invitando a trabajar a fondo por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Esta iniciativa manifiesta nuestro compromiso institucional con el Legado de la CEV. Estamos convencidos de que la verdad sobre lo que ocurrió en el conflicto colombiano es condición para la reconciliación de los seres humanos en las distintas dimensiones en las que éste se despliega y para la ecología integral: reconciliación consigo mismo, con Dios (si es creyente), reconciliación interpersonal, reconciliación sociopolítica y reconciliación con la creación. También reconocemos que hay distintos niveles en los que cabe hablar de verdad. En el primero, la verdad es la adecuación del juicio con la realidad. Esto es, verdad es lo fáctico, aquello que por su existencia no puede ser negado y aquello que, al no haber sucedido, no puede ser afirmado. En este nivel se ubica, por ejemplo, el dolor de las víctimas.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6388107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Uyari</a:t>
            </a:r>
            <a:r>
              <a:rPr lang="es-CO" sz="1800" dirty="0"/>
              <a:t>, club de literatura, es una iniciativa juvenil del museo Juan Lorenzo Lucero que surge, a principios de 2023, a partir de la lectura de los textos que habitan la biblioteca de nuestro museo. Actualmente, está integrado por seis miembros entre los que se encuentran: licenciados, artistas, sociólogos, historiadores, estudiantes y jóvenes interesados en recordar y difundir nuestra identidad regional desde la literatura.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una jornada simbólica que invitó a la memoria y la acogida de las juventudes en su diversidad, se realizó, el pasado 17 de febrero, la apertura de la Casa Ignaciana de la Juventud, CIJ. Este momento significativo para las personas que acompañan y lideran procesos juveniles, permitió reactivar las funciones vitales de la casa y disponer los corazones para el inicio de las actividades del año.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5571315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la agenda de posicionamiento y </a:t>
            </a:r>
            <a:r>
              <a:rPr lang="es-CO" sz="1800" dirty="0" err="1"/>
              <a:t>visibilización</a:t>
            </a:r>
            <a:r>
              <a:rPr lang="es-CO" sz="1800" dirty="0"/>
              <a:t> del trabajo educativo de Fe y Alegría, esta semana se visitaron diversos actores y medios de comunicación en el Sur de la Florida para seguir conquistando corazones.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Dos grandes acontecimientos de gracia: los 150 años de los primeros bautismos católicos en toda </a:t>
            </a:r>
            <a:r>
              <a:rPr lang="es-CO" sz="1800" dirty="0" err="1"/>
              <a:t>Chotanagpur</a:t>
            </a:r>
            <a:r>
              <a:rPr lang="es-CO" sz="1800" dirty="0"/>
              <a:t> y los 75 años de gracia de la misión, impulsan a la Provincia de Jamshedpur a celebrar la acción de Dios en sus misiones. Todo comenzó en </a:t>
            </a:r>
            <a:r>
              <a:rPr lang="es-CO" sz="1800" dirty="0" err="1"/>
              <a:t>Chotanagpur</a:t>
            </a:r>
            <a:r>
              <a:rPr lang="es-CO" sz="1800" dirty="0"/>
              <a:t>, en diciembre de 1868, con la llegada del P. </a:t>
            </a:r>
            <a:r>
              <a:rPr lang="es-CO" sz="1800" dirty="0" err="1"/>
              <a:t>Augustus</a:t>
            </a:r>
            <a:r>
              <a:rPr lang="es-CO" sz="1800" dirty="0"/>
              <a:t> </a:t>
            </a:r>
            <a:r>
              <a:rPr lang="es-CO" sz="1800" dirty="0" err="1"/>
              <a:t>Stockman</a:t>
            </a:r>
            <a:r>
              <a:rPr lang="es-CO" sz="1800" dirty="0"/>
              <a:t> SJ, enviado por el Vicario Apostólico de Bengala, Walter </a:t>
            </a:r>
            <a:r>
              <a:rPr lang="es-CO" sz="1800" dirty="0" err="1"/>
              <a:t>Steins</a:t>
            </a:r>
            <a:r>
              <a:rPr lang="es-CO" sz="1800" dirty="0"/>
              <a:t> SJ, de la Provincia jesuita belga.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5286196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22147</TotalTime>
  <Words>1507</Words>
  <Application>Microsoft Office PowerPoint</Application>
  <PresentationFormat>On-screen Show (4:3)</PresentationFormat>
  <Paragraphs>52</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1142</cp:revision>
  <dcterms:modified xsi:type="dcterms:W3CDTF">2023-02-26T14:19:57Z</dcterms:modified>
</cp:coreProperties>
</file>