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4/03/2023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214597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826713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795411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788886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32134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495934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758608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772141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372062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932530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194177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346079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752348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4/03/2023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4/03/2023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4/03/2023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4/03/2023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4/03/2023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4/03/2023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4/03/2023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4/03/2023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4/03/2023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4/03/2023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4/03/2023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4/03/2023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nam10.safelinks.protection.outlook.com/?url=https%3A%2F%2Fjesuitas.us16.list-manage.com%2Ftrack%2Fclick%3Fu%3Df4797309751b5233e5a5e5284%26id%3D1f041839a0%26e%3Da588e678b3&amp;data=05%7C01%7Chbermude%40javeriana.edu.co%7C6dee56b461534fbac4aa08db1b6605a6%7Cdaf7990e8a3f409c9b762a5475098000%7C0%7C0%7C638133897212700556%7CUnknown%7CTWFpbGZsb3d8eyJWIjoiMC4wLjAwMDAiLCJQIjoiV2luMzIiLCJBTiI6Ik1haWwiLCJXVCI6Mn0%3D%7C3000%7C%7C%7C&amp;sdata=YFhb8x%2BH%2B%2BaXwConvm7a2uwkXG1dZEChUWuziwJ3ry0%3D&amp;reserved=0"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607, 6 de marzo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Boletín Así Vamos </a:t>
            </a:r>
            <a:r>
              <a:rPr lang="es-CO" sz="1800" dirty="0" err="1"/>
              <a:t>Cinep</a:t>
            </a:r>
            <a:r>
              <a:rPr lang="es-CO" sz="1800" dirty="0"/>
              <a:t>/Programa por la Paz Edición 04 de marzo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VRI No. 139 - Financiación de la investigación, creación e innovación y mucho más.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8440328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Bavaria: ¡Hola a todos! De acuerdo con la información que les habíamos mandado previamente, les envío el catálogo de </a:t>
            </a:r>
            <a:r>
              <a:rPr lang="es-CO" sz="1800" dirty="0" err="1"/>
              <a:t>speakers</a:t>
            </a:r>
            <a:r>
              <a:rPr lang="es-CO" sz="1800" dirty="0"/>
              <a:t> con perfiles y temáticas de </a:t>
            </a:r>
            <a:r>
              <a:rPr lang="es-CO" sz="1800" dirty="0" err="1"/>
              <a:t>expertise</a:t>
            </a:r>
            <a:r>
              <a:rPr lang="es-CO" sz="1800" dirty="0"/>
              <a:t> que tienen algunos de los líderes de nuestra compañía. Tienen total libertad de difundir este catálogo en conjunto con mi número de contacto a las oficinas o docentes que ustedes consideren, pueden hacer uso de esta información. Para nosotros es muy emocionante contar con ustedes para la primera edición de este proyecto que realizamos pensando en tener un mayor acercamiento con la universidad y sus estudiantes.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una Invitación a la posesión del Rector de la Universidad Javeriana, P. Luis Fernando Múnera </a:t>
            </a:r>
            <a:r>
              <a:rPr lang="es-CO" sz="1800" dirty="0" err="1"/>
              <a:t>Congote</a:t>
            </a:r>
            <a:r>
              <a:rPr lang="es-CO" sz="1800" dirty="0"/>
              <a:t>, S.J. que se realizará el 13 de marzo próximo.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0001867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martes 7 de marzo, la Pontificia Universidad Javeriana inaugurará en Bogotá la Torre Sapiencia, edificio ubicado en la Autopista Norte con calle 125, que se compone 19.163 m2, 10 pisos, tres sótanos y una cubierta transitable con una vista 360° de la ciudad.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una ceremonia llevada a cabo en el auditorio de la Biblioteca Pública de Subachoque Jorge Enrique Hernández Carrillo, el vicerrector académico de la Pontificia Universidad Javeriana, Luis David Prieto, hizo la entrega oficial de 850 libros donados por la comunidad javeriana al Alcalde de Subachoque, Jairo Martínez Cruz.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4600416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doctor Carlos Gómez Restrepo, actual decano de la Facultad de Medicina de la Universidad Javeriana, fue elegido este 23 de febrero por el Consejo Nacional de Educación Superior -CESU para integrar el Consejo Nacional de Acreditación - CNA.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Asesoría Psicológica y Salud, de la Vicerrectoría del Medio Universitario, le da la bienvenida a los participantes del Comité de Salud y Formación Integral, que inició su gestión el día miércoles 15 de febrero de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6979899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15 de febrero se llevó a cabo el panel de reflexión espiritual "La escucha de la palabra de Dios" en el que, a través de un diálogo interreligioso, el padre Uriel Salas, S.J., el rabino Alfredo Goldschmidt y la Dra. Fanny Ochoa, investigadora de la civilización islámica, conversaron en torno a esta pregunta.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contexto de los 450 años de la llegada de los #jesuitas a la Nueva España, @IBERO_mx y la </a:t>
            </a:r>
          </a:p>
          <a:p>
            <a:r>
              <a:rPr lang="es-CO" sz="1800" dirty="0"/>
              <a:t>@CEHM_mx invitan al curso gratuito "Historia de los Jesuitas en México: siglos XVI-XX", con la inauguración del Provincial, Luis Gerardo Moro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7447355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Dr. Luis Arriaga Valenzuela, S.J., rector de la Universidad Iberoamericana Ciudad de México y presidente de la Asociación de Universidades Confiadas a la Compañía de Jesús en América Latina (AUSJAL), participará del 2 al 4 de marzo de 2023 en la Reunión anual del Consejo Directivo de la Asociación Internacional de Universidades Jesuitas (IAJU).</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Asamblea de IAJU 2022 culminó en reuniones regionales de asociaciones para discutir logros, desafíos y propuestas futuras tanto para las regiones como para IAJU en su conjunto. Todos los participantes de la Asamblea se reunieron en una sesión plenaria final para informar sobre las reuniones regionales.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2580961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865 - Contrapartida 7203 -7216 - Registro Contable 606.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Dirección de Servicios </a:t>
            </a:r>
            <a:r>
              <a:rPr lang="es-CO" sz="1800" dirty="0" err="1"/>
              <a:t>Univesitarios</a:t>
            </a:r>
            <a:r>
              <a:rPr lang="es-CO" sz="1800" dirty="0"/>
              <a:t>: No te pierdas la visita de </a:t>
            </a:r>
            <a:r>
              <a:rPr lang="es-CO" sz="1800" dirty="0" err="1"/>
              <a:t>Coink</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Vicerrectoría del Medio Universitario: ¡Vive profundamente la Cuaresma!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abre convocatoria para participar en su programa Jóvenes Investigadores </a:t>
            </a:r>
          </a:p>
          <a:p>
            <a:r>
              <a:rPr lang="es-CO" sz="1800" dirty="0"/>
              <a:t>2023-1 Cierre de Inscripciones 17 de marzo de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1877688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FCEA,  Tengo el gusto de invitarlos al lanzamiento de la nueva “Guía Ciudadana al Sistema de Salud” del Observatorio Fiscal, que se desarrollará el próximo jueves 2 de marzo a las 8:00 a.m. en el Auditorio Alfonso Quintana S.J. (Edif. Jorge Hoyos Vasquez S.J., piso 3). En esta oportunidad presentaremos la guía y tendremos una conversación entre voces expertas.  Los doctores Fernando Ruiz y Augusto Galán, exministros de Salud; la doctora Carolina Wiesner, directora del Instituto Nacional de Cancerología, y la doctora Martha Lucía Ospina, exdirectora del Instituto Nacional de Salud, participarán en la discusión.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1° de marzo pasado el área celebró el día del contador javeriano y el día del contador público colombiano.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2469815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Vicerrector Académico: Circular 4 de 2023 Asignación de cupos para semestre sabático para los períodos académicos 23-30 y 24-10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pronunció la tercera sesión de la Cátedra itinerante de ética profesional Juan José Amézquita Piar, cuyo tema fue Método para identificar, analizar y resolver dilemas éticos.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4857494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Vicerreectoria</a:t>
            </a:r>
            <a:r>
              <a:rPr lang="es-CO" sz="1800" dirty="0"/>
              <a:t> del Medio Universitario: El tiempo de Cuaresma nos invita a poner la mirada en nuestro entorno y preguntarnos cómo podemos apoyar a alguien que nos necesita. En esta oportunidad, te invitamos a apoyar el trabajo que realiza la Casa Pastoral Nuestra Señora del Camino, (ubicada en el sector de Altos de la Florida, </a:t>
            </a:r>
            <a:r>
              <a:rPr lang="es-CO" sz="1800" dirty="0" err="1"/>
              <a:t>Suacha</a:t>
            </a:r>
            <a:r>
              <a:rPr lang="es-CO" sz="1800" dirty="0"/>
              <a:t>) con niñas, niños, jóvenes y madres comunitarias. Sabemos que en esta ocasión estará presente, como siempre, la solidaridad y el humanismo que nos caracteriza como javerianas y javerianos.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Hola. Te invitamos a nuestro servicio de mañana sobre Responsabilidad afectiva y sexual: ¡No te lo pierdas! ¿Red </a:t>
            </a:r>
            <a:r>
              <a:rPr lang="es-CO" sz="1800" dirty="0" err="1"/>
              <a:t>flags</a:t>
            </a:r>
            <a:r>
              <a:rPr lang="es-CO" sz="1800" dirty="0"/>
              <a:t> o </a:t>
            </a:r>
            <a:r>
              <a:rPr lang="es-CO" sz="1800" dirty="0" err="1"/>
              <a:t>green</a:t>
            </a:r>
            <a:r>
              <a:rPr lang="es-CO" sz="1800" dirty="0"/>
              <a:t> </a:t>
            </a:r>
            <a:r>
              <a:rPr lang="es-CO" sz="1800" dirty="0" err="1"/>
              <a:t>flags</a:t>
            </a:r>
            <a:r>
              <a:rPr lang="es-CO" sz="1800" dirty="0"/>
              <a:t> en tus relaciones?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4702336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De la Vicerrectoría del Medio: ¡Una serie diseñada para entender tu </a:t>
            </a:r>
            <a:r>
              <a:rPr lang="es-CO" sz="1800" dirty="0" err="1"/>
              <a:t>CaóticaMente</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Respetados, Miembros Institucionales REDICEAC. Esperamos que se encuentre muy bien. Por medio del presente, la Red en Ciencias Económicas, Administrativas y Contables - REDICEAC junto con la Universidad Libre - seccional Pereira, les invitamos de manera especial a su institución universitaria por ser miembro de la REDICEAC, a que participen de la celebración del día del contador público y la conmemoración de los 10 años de la teoría tridimensional de la contabilidad. La celebración se llevará a cabo el día 3 de Marzo de 2023 en las instalaciones de la Universidad Libre, Seccional Pereira, adicionalmente el evento será transmitido de forma virtual. El anterior evento puede ser difundido a profesores, directivos, estudiantes y egresados.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5135718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ocasión del día del contador público colombiano, el profesor Hernando Bermúdez Gómez pronunció la conferencia sobre Derecho Contable, dirigida a todas las sedes de la Universidad </a:t>
            </a:r>
            <a:r>
              <a:rPr lang="es-CO" sz="1800" dirty="0" err="1"/>
              <a:t>Surcolombiana</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DTI: Activación de Múltiple Factor de Autenticación (MFA) para ingreso a su cuenta institucional y demás aplicaciones de la suite de Microsoft Office365®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4519687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¡No te pierdas este viernes el Picnic </a:t>
            </a:r>
            <a:r>
              <a:rPr lang="es-CO" sz="1800" dirty="0" err="1"/>
              <a:t>Sessions</a:t>
            </a:r>
            <a:r>
              <a:rPr lang="es-CO" sz="1800" dirty="0"/>
              <a:t> - Viernes al atardecer!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Manzana Jesuítica de Bogotá Desde sus orígenes, ha sido el espacio por antonomasia para la expresión, el encuentro y el intercambio de ideas. Los invitamos a conocer la historia y la evolución de este conjunto arquitectónico, en este proyecto audiovisual de Misiones Jesuíticas en América. </a:t>
            </a:r>
            <a:r>
              <a:rPr lang="es-CO" sz="1800" dirty="0">
                <a:hlinkClick r:id="rId3"/>
              </a:rPr>
              <a:t>Más información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7177237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22253</TotalTime>
  <Words>1297</Words>
  <Application>Microsoft Office PowerPoint</Application>
  <PresentationFormat>On-screen Show (4:3)</PresentationFormat>
  <Paragraphs>62</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1146</cp:revision>
  <dcterms:modified xsi:type="dcterms:W3CDTF">2023-03-05T00:14:36Z</dcterms:modified>
</cp:coreProperties>
</file>