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12/03/2023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54125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242727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498250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548137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17091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861777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527192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933480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5405889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972611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44033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30645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70568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49465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188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288888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22050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12/03/2023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12/03/2023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12/03/2023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12/03/2023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12/03/2023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12/03/2023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12/03/2023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12/03/2023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12/03/2023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javeriana.edu.co/recursosdb/2612653/3273717/Promociones+marzo+2023.pdf/9e870b12-758b-dac0-ed32-cab364599245?t=1677780915063"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javeriana.edu.co/pesquisa/mujeres-cientificas-javeriana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forms.office.com/r/QskLyS3pu2"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nam10.safelinks.protection.outlook.com/?url=https%3A%2F%2Fjesuitas.us16.list-manage.com%2Ftrack%2Fclick%3Fu%3Df4797309751b5233e5a5e5284%26id%3De7f8900f50%26e%3Da588e678b3&amp;data=05%7C01%7Chbermude%40javeriana.edu.co%7Ca3395d55db8c405e9e0808db20ee7458%7Cdaf7990e8a3f409c9b762a5475098000%7C0%7C0%7C638139980774220255%7CUnknown%7CTWFpbGZsb3d8eyJWIjoiMC4wLjAwMDAiLCJQIjoiV2luMzIiLCJBTiI6Ik1haWwiLCJXVCI6Mn0%3D%7C3000%7C%7C%7C&amp;sdata=84cqZT8eK3RIS3mvT%2FIFsA1SqCH9h2hBAjhX1iMgt7M%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608, 13 de marzo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volvieron a reunir los profesores dedicados a la investigación promovida por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Dirección de Servicios Universitarios: Taller infantil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1937769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10 de marzo pasado el profesor Hernando Bermúdez Gómez conversó mediante </a:t>
            </a:r>
            <a:r>
              <a:rPr lang="es-CO" sz="1800" dirty="0" err="1"/>
              <a:t>Teams</a:t>
            </a:r>
            <a:r>
              <a:rPr lang="es-CO" sz="1800" dirty="0"/>
              <a:t> con profesores y alumnos del ICESI sobre la posible reforma de la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Estudiantil revista de filosofía </a:t>
            </a:r>
            <a:r>
              <a:rPr lang="es-CO" sz="1800" dirty="0" err="1"/>
              <a:t>CuadrantePhi</a:t>
            </a:r>
            <a:r>
              <a:rPr lang="es-CO" sz="1800" dirty="0"/>
              <a:t> te invita a participar en la convocatoria nuestra edición número 40! Además, sólo por este semestre: ¡Estas invitada a participar en el evento especial: Filósofas hablan de Filósofas!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116874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Cátedra itinerante de ética Juan José Amézquita Piar llegará a su quinta sesión.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pasado 7 de marzo la Pontificia Universidad Javeriana cuenta con un nuevo lugar para recibir a estudiantes y egresados y ofrecerles una segunda alternativa, en el norte de la ciudad, en Educación Continua y Postgrados. Se trata de la Torre Sapiencia, ubicada sobre la autopista norte con calle 125. El nombre sugiere su vocación de servicio al proyecto educativo javeriano.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94659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13 de marzo de 2023 el padre Luis Fernando Múnera </a:t>
            </a:r>
            <a:r>
              <a:rPr lang="es-CO" sz="1800" dirty="0" err="1"/>
              <a:t>Congote</a:t>
            </a:r>
            <a:r>
              <a:rPr lang="es-CO" sz="1800" dirty="0"/>
              <a:t>, S.J., tomará posesión como nuevo rector de la Pontificia Universidad Javeriana, por un periodo de seis años. Invitamos a la comunidad educativa javeriana a conectarse al evento de posesión del Rector a través del canal de YouTube de @Unijaveriana.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una gran consolación y en un ambiente de fraternidad y cercanía, el padre Provincial junto al Asistente de Formación, hicieron la visita canónica a la Casa de Formación San Francisco Javier.  Esta fue una oportunidad para que los escolares y formadores; así como los colaboradores de la Parroquia San Javier, el Colegio Santa Luisa, Fe y Alegría y el equipo de Vocaciones de la Provincia, pudieran tener un acercamiento sencillo y transparente al gobierno provincial.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977776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Bajo el lema “encontrarnos es vivir”, el Colegio San José de Barranquilla acogerá a más de 1500 personas que participarán en el III Encuentro Cultural y Deportivo ACODESI. Este certamen, que se realizará del 10 al 13 de marzo, contará con la participación de estudiantes de 10 colegios del país pertenecientes a la Compañía de Jesús y a Fe y Alegría. Durante el evento, se realizarán competencias deportivas y actividades artísticas, que buscan animar los lazos de amistad, el desarrollo de las potencialidades y vincular a las familias dentro del proceso formativo de los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General de la Compañía de Jesús, Arturo Sosa SJ, ha nombrado al P. Enric </a:t>
            </a:r>
            <a:r>
              <a:rPr lang="es-CO" sz="1800" dirty="0" err="1"/>
              <a:t>Puiggròs</a:t>
            </a:r>
            <a:r>
              <a:rPr lang="es-CO" sz="1800" dirty="0"/>
              <a:t> </a:t>
            </a:r>
            <a:r>
              <a:rPr lang="es-CO" sz="1800" dirty="0" err="1"/>
              <a:t>Llavinés</a:t>
            </a:r>
            <a:r>
              <a:rPr lang="es-CO" sz="1800" dirty="0"/>
              <a:t> SJ nuevo provincial de España de la Compañía de Jesús. El nombramiento, que se ha comunicado hoy a la provincia, se hará efectivo al final de este curso, entre los meses de junio y julio. Sustituirá al P. Antonio España SJ, que ha ocupado este cargo desde julio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6715081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semana se ha celebrado en Roma la Cátedra de la Acogida como un espacio de formación que explora las bases éticas, antropológicas y jurídicas de la hospitalidad que se construye desde diversos actores de la Iglesia y la sociedad con las personas migrantes.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teología que hizo San Ignacio en sus Ejercicios tiene un carácter especial. La consideramos como un tipo de reflexión teológica que Ignacio llamaba «teología positiva» y que nosotros llamaremos «teología </a:t>
            </a:r>
            <a:r>
              <a:rPr lang="es-CO" sz="1800" dirty="0" err="1"/>
              <a:t>kerigmática</a:t>
            </a:r>
            <a:r>
              <a:rPr lang="es-CO" sz="1800" dirty="0"/>
              <a:t>». Es una teología que intenta conjugar el rigor teológico de la espe­culación sistemática, que busca el equilibrio entre todos los temas, con el vigor vital de la reflexión a-sistemática[2], que privilegia el discernimiento, sacrificando, diríamos, la lógica y el equilibrio del sistema en beneficio de la profundidad del enfoque teológico.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698284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casi 3 años de reuniones virtuales, la y los Delegados Sociales de las diversas Provincias de la Compañía de Jesús en América Latina y El Caribe realizaron su Asamblea los días 3 y 4 de marzo, en la Casa de Retiros Santos Mártires, en Asunción, Paraguay.</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conmemoración del Día Internacional de la Mujer, el Colegio Externado de San José de San Salvador (El Salvador) llevó a cabo un foro educativo sobre el tema “La violencia de género en El Salvador”, dirigido a los estudiantes de Bachillerato.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6239163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conmemoración al mes de la mujer, compartimos la publicación de Fundación Loyola sobre algunas de las mujeres ignacianas que han sido parte importante de la historia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educación de las niñas y mujeres no se debe limitar solo a lograr que estas asistan a la escuela. Es fundamental, garantizar que ellas aprendan y completen todos los niveles educativos que les permita conseguir todas las destrezas necesarias para desarrollar una vida plena; esto incluye fortalecer las capacidades para competir en el mercado laboral; y habilidades socioemocionales que les permita tomar decisiones sobre su propia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482889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año 2023 marca el segundo año de la Comisión sobre el Papel y las Responsabilidades de las Mujeres en la Compañía de Jesús. En los últimos dos años, la Comisión acerca de las Mujeres ha llevado a cabo diversas actividades para responder a la llamada del Padre General Arturo Sosa para 1) evaluar la apropiación del Decreto 14 de la Congregación General 34, “La Compañía y la situación de la mujer en la Iglesia y en la sociedad”; 2) evaluar la participación y la posición de las mujeres y las estructuras de colaboración a todos los niveles en las instituciones de la Compañía de Jesús y sus obras apostólicas; y 3) hacer recomendaciones a los diferentes niveles de liderazgo en la Compañía de Jesús para fortalecer la misión de la Compañía con la participación activa de las mujeres.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Fue una época de primicias: el primer jesuita en convertirse en Papa; el primer Papa de las Américas; el primer Papa que tomó el nombre de “Francisco”. Fue un emotivo comienzo de lo que está siendo uno de los papados más importantes de la era moderna.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18781727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endParaRPr lang="es-CO" sz="1800" dirty="0"/>
          </a:p>
          <a:p>
            <a:r>
              <a:rPr lang="es-CO" sz="1800" dirty="0"/>
              <a:t>Si nos preguntan cuál es nuestra función en la Compañía de Jesús y respondemos “soy un socio”, nuestro interlocutor nos mira con ojos interrogantes. Este cargo importante para la buena marcha de la Compañía en todos los niveles de responsabilidad se presenta a menudo como el de un “asistente”: del Padre General, del Presidente de una Conferencia, del Provincial, del Maestro de Novicios, del Instructor de la Tercera Probación. Pero, en el espíritu de San Ignacio, es mucho más que un asistente administrativo. El socio es un “compañero”, un aliado, un asociado, según el origen latino de la palabra.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t>Four hundred years ago a pair of brave, but no doubt anxious, French Jesuit missionaries landed at Port Royal in Acadia on the shores of the Bay of Fundy. In 1611 the small fort was a gateway to the vast, unexplored territory called New France. Over the decades that followed, the Jesuits moved steadily inland and, while fulfilling their mission as evangelists, they also became explorers, cartographers, educators, chroniclers and pastors. More so than any other religious order, the Jesuits not only witnessed the birth of Canada, they shaped significant parts of its history.</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41570648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Publicamos Novitas 866 - Contrapartida 7217 -7231 - Registro Contable 607.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Facultad de Ciencias Económicas y Administrativas: Laboratorios Culturales En Tu Facultad 💫 Descubre un espacio donde puedes experimentar y disfrutar con el arte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Vicerrectoría del Medio Universitario: Convocatoria Fútbol 8 Femenino.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profesor  Oscar Mauricio Bonilla pronunció la conferencia: “Mercados financieros internacionales: Análisis de inversiones y Trading con instrumentos derivados”.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653812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¡Cuídate con el CAPS en Marzo!.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¡Consulta nuestro Boletín de egresados para marzo!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686386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invitarle al Conversatorio que dará inicio a las diferentes actividades de conmemoración de sus primeros 25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la Cátedra itinerante de ética profesional están reflexionando sobre los posibles cambios que podrían hacerse a ella.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75135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Dirección de Servicios Universitarios: ¡Disfruta de las promociones de este mes! </a:t>
            </a:r>
            <a:r>
              <a:rPr lang="es-CO" sz="1800" dirty="0">
                <a:hlinkClick r:id="rId3"/>
              </a:rPr>
              <a:t>https://www.javeriana.edu.co/recursosdb/2612653/3273717/Promociones+marzo+2023.pdf/9e870b12-758b-dac0-ed32-cab364599245?t=1677780915063</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Dirección de Servicios Universitarios – Tienda Javeriana: ¡Conoce los eventos que tenemos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433466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Extensión y Relaciones Interinstitucionales “VERI” agradece a nuestras profesoras, administrativas, estudiantes y egresadas por su fortaleza, innovación y compromiso. Son la inspiración para hacer de nuestro mundo un lugar mejor.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Dando alcance al correo enviado por nuestro Director de Departamento -  Prof. Braulio A. Rodríguez Castro y en atención a lo dispuesto en la ley 1857 del 26 de julio de 2017, y que complementa las medidas de protección de la familia, la Universidad ha decidido otorgar el día de permiso del primer semestre calendario, el viernes anterior a Semana Santa o el lunes posterior a la misma (marzo 31 o abril 10 de 2023). De no ser posible que el día se pueda tomar en estas fechas, se puede acordar otro momento durante el semestre.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79342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Al comenzar el mes se volvieron a reunir los directivos de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Apreciadas y Apreciados integrantes de la comunidad Javeriana: En el Día Internacional de la Mujer queremos destacar las trayectorias académicas de estudiantes y profesoras javerianas que han contribuido a transformar realidades. Son historias en Pesquisa Javeriana de 42 psicólogas, ingenieras, odontólogas, microbiólogas, abogadas y muchas más investigadoras que se encontraban en diferentes etapas de sus carreras. </a:t>
            </a:r>
            <a:r>
              <a:rPr lang="es-CO" sz="1800" dirty="0">
                <a:hlinkClick r:id="rId3"/>
              </a:rPr>
              <a:t>https://www.javeriana.edu.co/pesquisa/mujeres-cientificas-javerianas/</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78087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invita Pensar en Público: Saberes globales: caja de herramientas para comprender la circulación del conocimiento. Inscripción previa </a:t>
            </a:r>
            <a:r>
              <a:rPr lang="es-CO" sz="1800" u="sng" dirty="0">
                <a:hlinkClick r:id="rId3" tooltip="https://forms.office.com/r/QskLyS3pu2"/>
              </a:rPr>
              <a:t>aquí</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#Estreno - En el marco de la Conmemoración del Día Internacional de la Mujer, les presentamos "Mujer-es Compañía de Jesús", una serie documental de Jesuitas Colombia que busca visibilizar el papel de las mujeres que hacen parte de la Compañía, desde un enfoque diverso e inspirador. </a:t>
            </a:r>
            <a:r>
              <a:rPr lang="es-CO" sz="1800" dirty="0">
                <a:hlinkClick r:id="rId4"/>
              </a:rPr>
              <a:t>¡Conoce el primer capítulo!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49975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22408</TotalTime>
  <Words>1871</Words>
  <Application>Microsoft Office PowerPoint</Application>
  <PresentationFormat>On-screen Show (4:3)</PresentationFormat>
  <Paragraphs>77</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1149</cp:revision>
  <dcterms:modified xsi:type="dcterms:W3CDTF">2023-03-12T18:09:57Z</dcterms:modified>
</cp:coreProperties>
</file>