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17/03/2023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41974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5524177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562821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7790081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933641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5423526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496331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663527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532128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825875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975441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425049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085833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43557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17/03/2023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17/03/2023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17/03/2023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17/03/2023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17/03/2023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17/03/2023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17/03/2023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17/03/2023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17/03/2023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17/03/2023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17/03/2023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17/03/2023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www.javeriana.edu.co/recursosdb/20125/724951/Palabras+de+Posesio%CC%81n+del+Rector+Luis+Fernando+M%C3%BAnera+Congote+S.J..pdf/d5fc7d5d-5711-87ad-d9a6-e0689578a2ab?t=1678903437845"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live/7M3omyW29Bs?feature=share"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609, 20 de marzo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Oficina de Egresados: ¡Consolida tu negocio y conéctate con otros emprendedores!.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Asesoría Psicológica y Salud (CAPS) de la Vicerrectoría del Medio Universitario ha dado inicio a una nueva edición de SOMOS CAPS para el año 2023. Un escenario de participación que vincula a estudiantes en el desarrollo de estrategias de acompañamiento para otros jóvenes que, a su vez, fortalecen redes de apoyo social y promueven el bienestar individual y colectivo.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8368146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Gracias a la alianza entre la Pontificia Universidad Javeriana y Cafam, al ser su caja de compensación, a partir del 1 de marzo Droguerías Cafam llegó a la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Luis Fernando Múnera </a:t>
            </a:r>
            <a:r>
              <a:rPr lang="es-CO" sz="1800" dirty="0" err="1"/>
              <a:t>Congote</a:t>
            </a:r>
            <a:r>
              <a:rPr lang="es-CO" sz="1800" dirty="0"/>
              <a:t>, S.J. rector de la Universidad, nombró al padre Andrés Hernández Caro, S.J. como director del Centro Pastoral San Francisco Javier, de la Vicerrectoría del Medio Universitario, por un período de tres años a partir del 16 de marzo de 2023.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0262670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solidFill>
                  <a:srgbClr val="007BFF"/>
                </a:solidFill>
                <a:latin typeface="-apple-system"/>
                <a:hlinkClick r:id="rId3">
                  <a:extLst>
                    <a:ext uri="{A12FA001-AC4F-418D-AE19-62706E023703}">
                      <ahyp:hlinkClr xmlns:ahyp="http://schemas.microsoft.com/office/drawing/2018/hyperlinkcolor" val="tx"/>
                    </a:ext>
                  </a:extLst>
                </a:hlinkClick>
              </a:rPr>
              <a:t>Encuentre aquí el discurso completo del padre Luis Fernando Múnera </a:t>
            </a:r>
            <a:r>
              <a:rPr lang="es-CO" sz="1800" dirty="0" err="1">
                <a:solidFill>
                  <a:srgbClr val="007BFF"/>
                </a:solidFill>
                <a:latin typeface="-apple-system"/>
                <a:hlinkClick r:id="rId3">
                  <a:extLst>
                    <a:ext uri="{A12FA001-AC4F-418D-AE19-62706E023703}">
                      <ahyp:hlinkClr xmlns:ahyp="http://schemas.microsoft.com/office/drawing/2018/hyperlinkcolor" val="tx"/>
                    </a:ext>
                  </a:extLst>
                </a:hlinkClick>
              </a:rPr>
              <a:t>Congote</a:t>
            </a:r>
            <a:r>
              <a:rPr lang="es-CO" sz="1800" dirty="0">
                <a:solidFill>
                  <a:srgbClr val="007BFF"/>
                </a:solidFill>
                <a:latin typeface="-apple-system"/>
                <a:hlinkClick r:id="rId3">
                  <a:extLst>
                    <a:ext uri="{A12FA001-AC4F-418D-AE19-62706E023703}">
                      <ahyp:hlinkClr xmlns:ahyp="http://schemas.microsoft.com/office/drawing/2018/hyperlinkcolor" val="tx"/>
                    </a:ext>
                  </a:extLst>
                </a:hlinkClick>
              </a:rPr>
              <a:t>, S.J. como nuevo rector de la Pontificia Universidad Javeriana.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Está lista la Torre Sapiencia. El padre Jorge Humberto Peláez, S.J. bendijo las nuevas instalaciones de la Universidad que se han extendido al norte de Bogotá.</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9501328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1 Encuentro Presencial de la Red de Homólogos de Inmersión Dual Virtual AUSJAL-</a:t>
            </a:r>
            <a:r>
              <a:rPr lang="es-CO" sz="1800" dirty="0" err="1"/>
              <a:t>Association</a:t>
            </a:r>
            <a:r>
              <a:rPr lang="es-CO" sz="1800" dirty="0"/>
              <a:t> </a:t>
            </a:r>
            <a:r>
              <a:rPr lang="es-CO" sz="1800" dirty="0" err="1"/>
              <a:t>of</a:t>
            </a:r>
            <a:r>
              <a:rPr lang="es-CO" sz="1800" dirty="0"/>
              <a:t> </a:t>
            </a:r>
            <a:r>
              <a:rPr lang="es-CO" sz="1800" dirty="0" err="1"/>
              <a:t>Jesuit</a:t>
            </a:r>
            <a:r>
              <a:rPr lang="es-CO" sz="1800" dirty="0"/>
              <a:t> </a:t>
            </a:r>
            <a:r>
              <a:rPr lang="es-CO" sz="1800" dirty="0" err="1"/>
              <a:t>Colleges</a:t>
            </a:r>
            <a:r>
              <a:rPr lang="es-CO" sz="1800" dirty="0"/>
              <a:t> &amp; </a:t>
            </a:r>
            <a:r>
              <a:rPr lang="es-CO" sz="1800" dirty="0" err="1"/>
              <a:t>Universities</a:t>
            </a:r>
            <a:r>
              <a:rPr lang="es-CO" sz="1800" dirty="0"/>
              <a:t>, en la Univ. Iberoamericana Torreón, México. Nuestra Decana </a:t>
            </a:r>
            <a:r>
              <a:rPr lang="es-CO" sz="1800" dirty="0" err="1"/>
              <a:t>Mag</a:t>
            </a:r>
            <a:r>
              <a:rPr lang="es-CO" sz="1800" dirty="0"/>
              <a:t>. Jimena Silva presentando en el Equipo de Innovación de Homólogos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Hoy se realiza la presentación editorial del texto: Los mercados laborales en América Latina" libro coordinado por el Dr. Oscar Martínez, coordinador de la Red de Homólogos AUSJAL sobre Desigualdad y Pobreza (@PobrezaAUSJAL)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9100398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Las mujeres tienen la palabra. A propósito de la visita académica de la relatora de la Naciones Unidas sobre violencia contra la mujer, sus causas y consecuencias.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Les anunciamos que el libro de Patxi Álvarez SJ: "Servir a los pobres: promover la justicia". Panorámica histórica del apostolado social de la Compañía de Jesús está disponible en su versión en inglés en PDF. La publicación en español solo se encuentra en versión impresa.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2421735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vinculación de las Fe y Alegría a través de las iniciativas es una de las muestras del cómo se puede crecer en red, a favor de la misión educativa que tiene encomendada el Movimiento. Durante varias semanas, el equipo de Coordinación Ejecutiva, junto con la Coordinación General de la Federación Internacional de Fe y Alegría dialogaron con las Direcciones Nacionales y representantes de las Iniciativas Federativas para recoger aprendizajes, debatir dificultades y proyectar transformaciones a la propuesta misional del movimiento.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Fe y Alegría Chad interviene en un contexto educativo marcado por un deterioro constante del nivel de aprendizaje de los alumnos, debido a la insuficiencia de personal docente cualificado y de infraestructura educativa; así como a la escasa respuesta de las necesidades de las comunidades en las escuelas.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40573274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La educación en Madagascar atraviesa actualmente muchas dificultades, pues con cada cambio de régimen político, los gobiernos establecen reformas diferentes a la anterior para demostrar que son mejores, y así sucesivamente, por lo que no hay continuidad en la política educativa, y es son los estudiantes quienes sufren las consecuencias. Algunos regímenes incluso habían utilizado la educación para propagar su ideología y, por lo tanto, habían eliminado la educación cívica del programa, también estaba la </a:t>
            </a:r>
            <a:r>
              <a:rPr lang="es-CO" sz="1800" dirty="0" err="1"/>
              <a:t>malagachización</a:t>
            </a:r>
            <a:r>
              <a:rPr lang="es-CO" sz="1800" dirty="0"/>
              <a:t> de la educación que había contribuido a la disminución de la práctica de lenguas extranjeras como el francés y el inglés, que se había convertido en Sin embargo, las escuelas católicas han reemplazado los cursos de educación cívica con EVA, que actualmente tiene mucho éxito. Sin embargo, el daño se siente con la flagrante falta de civismo de la población actual.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La Universidad Loyola ha acogido el primer encuentro de rectores y equipos directivos de las siete instituciones de educación superior que conforman UNIJES: la Universidad de Deusto, la Universidad Pontificia de Comillas, la Universidad Loyola, IQS, </a:t>
            </a:r>
            <a:r>
              <a:rPr lang="es-CO" sz="1800" dirty="0" err="1"/>
              <a:t>Esade</a:t>
            </a:r>
            <a:r>
              <a:rPr lang="es-CO" sz="1800" dirty="0"/>
              <a:t>, el Centro Universitario Sagrada Familia (SAFA), e INEA. </a:t>
            </a:r>
            <a:r>
              <a:rPr lang="es-CO" sz="1800"/>
              <a:t>El evento, celebrado los días 14 y 15 de marzo en el campus de Sevilla, ha servido para analizar y debatir sobre los retos presentes y futuros del sector universitario jesuita ante el escenario de incertidumbre y transformación que vive la sociedad actual.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8910203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867 - Contrapartida 7232 -7245 - Registro Contable 608.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estudios en aseguramiento de información (GEAI) avanzó en su estudio sobre la calidad de los servicios de aseguramiento.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Centro de estudios en derecho contable (CEDC) avanza en su análisis de las reglas sobre hechos ocurridos con posterioridad a la fecha de cierre.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Del CAPS Cordial saludo. Posiblemente te hayas preguntado por aquellos factores que favorecen y que obstaculizan la relación fluida con tus estudiantes. ¿Qué hace la diferencia que con algunos estudiantes o con algunos grupos logremos establecer una mejor relación dentro de los procesos de enseñanza-aprendizaje? ¿Acaso tenemos que ser amigos de nuestros estudiantes? Si te has hecho preguntas alrededor de este tema, te invitamos a nuestra Constelación de Maestros – La Tertulia. En esta ocasión precisamente queremos compartir y conversar con Pedro Antonio Chala Bejarano sobre La relación pedagógica: una experiencia en construcción.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9879215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Dirección de Servicios Universitarios: Nueva colección </a:t>
            </a:r>
            <a:r>
              <a:rPr lang="es-CO" sz="1800" dirty="0" err="1"/>
              <a:t>hoodies</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 TE PIERDAS LA PROGRAMACIÓN ARTÍSTICA Y CULTURAL QUE LA AGENDA CULTURAL JAVERIANA TRAE PARA TI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1248067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¡Ayúdenos a mejorar! Encuesta sobre servicios y recursos de las Bibliotecas PUJ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Vicerrectoría del Medio Universitario: ¡Gracias Padre Ricardo Delgado Martínez,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7805213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En el marco de los proyectos y actividades incorporadas en el PPU: Sistema para la gestión y el posicionamiento de las actividades académicas, la Vicerrectoría de Investigación y la Vicerrectoría Académica siguen trabajando en el acompañamiento a los profesores de planta por medio del servicio que brinda la Biblioteca General, orientado a consolidar gradualmente la información de sus perfiles digitales en algunas de las principales plataformas de información académica a nivel nacional e internacional, en línea con la Circular No. 01 de 2022 “Directrices de afiliación institucional y asuntos conexos con implicaciones para el posicionamiento institucional”.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Estimados profesores y estimadas profesoras, Es para nosotros un placer comunicarles que la Universidad Javeriana y la Universidad de los Andes lanzarán una nueva convocatoria para la financiación de proyectos conjuntos. Este año la convocatoria estará enmarcada como el reto - “Co-Creando Soluciones con las comunidades”. El reto busca atender problemáticas sociales, ambientales y culturales derivadas de las interacciones entre comunidades y su entorno, en donde la incorporación y la aplicación de conocimiento científico, tecnológico o creativo, aporten a mejorar, optimizar o transformar problemáticas en beneficio de las comunidades, a través del trabajo colaborativo de profesores de planta de la Universidad de los Andes y la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5061220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Vicerrectoría del Medio Universitario: ¡Mindfulness para la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Cordial saludo. Les queremos compartir la transmisión del acto de posesión de nuestro nuevo Rector en la tarde de ayer. </a:t>
            </a:r>
            <a:r>
              <a:rPr lang="es-CO" sz="1800" dirty="0">
                <a:hlinkClick r:id="rId3"/>
              </a:rPr>
              <a:t>https://www.youtube.com/live/7M3omyW29Bs?feature=share</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7730213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Querido(a) javeriano(a) Porque reír es de las mejores formas de celebrar... queremos ver una sonrisa en tu cara.  Disfruta de “El Show de los Excesos” un Stand Up </a:t>
            </a:r>
            <a:r>
              <a:rPr lang="es-CO" sz="1800" dirty="0" err="1"/>
              <a:t>Comedy</a:t>
            </a:r>
            <a:r>
              <a:rPr lang="es-CO" sz="1800" dirty="0"/>
              <a:t> con Jonathan Gato (@gatoderisa) que nos invita a reflexionar sobre cómo cuidarnos en situaciones de la vida universitaria que nos pueden llevar a consumos problemáticos.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RED VOCES JAVERIANAS Voces opinión: Tejiendo la Red Voces Javerianas. Te invitamos a leer la más reciente columna de opinión, escrita por nuestra Vicerrectora de Extensión y Relaciones Interinstitucionales: María Adelaida Farah Quijano.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3336579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Conoce la rendición de cuentas 2022 de la Vicerrectoría del Medio Universitario.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abre convocatoria para participar en su programa Jóvenes Investigadores </a:t>
            </a:r>
          </a:p>
          <a:p>
            <a:r>
              <a:rPr lang="es-CO" sz="1800" dirty="0"/>
              <a:t>2023-1 Cierre de Inscripciones 17 de marzo de 2023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7292966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22514</TotalTime>
  <Words>1455</Words>
  <Application>Microsoft Office PowerPoint</Application>
  <PresentationFormat>On-screen Show (4:3)</PresentationFormat>
  <Paragraphs>65</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-apple-system</vt: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1152</cp:revision>
  <dcterms:modified xsi:type="dcterms:W3CDTF">2023-03-18T00:29:12Z</dcterms:modified>
</cp:coreProperties>
</file>