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26/03/2023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27416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859342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74493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445323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983490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798514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26437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83493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790255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047955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9422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05364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38450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24410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26/03/2023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26/03/2023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26/03/2023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26/03/2023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26/03/2023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26/03/2023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26/03/2023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26/03/2023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26/03/2023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610, 27 de marzo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Disfruta de la magia de Colombia con JAVETURISMO.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Acompáñanos a peregrinar y seguir las huellas de Ignacio.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0893394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caridad empieza donde termina la justicia”, decía San Alberto Hurtado. La caridad es tal solamente cuando ya se ha cumplido la justicia, pues este santo del Humanismo Social Cristiano sabía que: la “caridad sin justicia no salvará los abismos sociales, sino que creará un profundo resentimiento” y también sabía que “la injusticia causa enormemente más males de los que puede reparar la caridad”. Esos abismos sociales, esos resentimientos y esos males que ha dejado la injusticia los hemos sentido fuertemente en la Sierra Tarahumara.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tanto la Compañía de Jesús, a través de la Red Claver, se une en solidaridad para atender las necesidades más urgentes de la población en estos territorios, en especial a tantos niños y niñas, que en muchos casos, necesitan la reunificación con sus familias. Únete a esta iniciativa tú también y brindemos una mano a nuestros hermanos y hermanas en Siria y Turquí</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7612186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la asamblea asistieron directores de 24 centros sociales pertenecientes a toda la región, los Delegados Sociales de Perú, Chile, Paraguay, Guatemala, Brasil y México, el Presidente de la CPAL Roberto Jaramillo, la Delegada Social Carmen de los Ríos, el Director del Secretariado de Justicia Social y Ecología de la Curia General Xavier </a:t>
            </a:r>
            <a:r>
              <a:rPr lang="es-CO" sz="1800" dirty="0" err="1"/>
              <a:t>Jeyaraj</a:t>
            </a:r>
            <a:r>
              <a:rPr lang="es-CO" sz="1800" dirty="0"/>
              <a:t> SJ, los coordinadores de la Red COMPARTE, la Red Jesuita con Migrantes y SEPSI de Perú, así como las representantes de ALBOAN y ENTRECULTURAS.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México y los jesuitas de toda América nos solidarizamos con la Comunidad Jesuita de </a:t>
            </a:r>
            <a:r>
              <a:rPr lang="es-CO" sz="1800" dirty="0" err="1"/>
              <a:t>Cerocahui</a:t>
            </a:r>
            <a:r>
              <a:rPr lang="es-CO" sz="1800" dirty="0"/>
              <a:t>, Chihuahua, en su búsqueda de justicia por los asesinatos del P. Javier Campos Morales, SJ y el P. Joaquín César Mora Salazar, SJ, cometidos en su iglesia parroquial, el 20 de junio de 2022, junto con el del laico Pedro Palma.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5346741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Les anunciamos que el libro de Patxi Álvarez SJ: "Servir a los pobres: promover la justicia". Panorámica histórica del apostolado social de la Compañía de Jesús está disponible en su versión en inglés en PDF. La publicación en español solo se encuentra en versión impresa.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Semana de Acción Mundial por la Educación 2023 se posterga para del 29 de mayo al 2 de junio de 2023. La SAME es un momento clave para el movimiento por la educación, y la CME se disculpa por cualquier inconveniente causado por este cambio en las fechas. El tema de la movilización este año será: “Descolonizando el Financiamiento de la Educación”. Durante la 7ª Asamblea Mundial de la Campaña Mundial por la Educación (CME), se les dio a los miembros la oportunidad de votar en los temas para la SAME de 2023 a 2026, hasta la próxima Asamblea Mundial.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2501006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viernes 13 de enero hasta el domingo 12 de febrero del presente año, una delegación de quince estudiantes del Colegio de la Inmaculada de Lima (Perú) participaron del Intercambio Estudiantil 2023 a Estados Unidos 🇺🇸 , siendo divididos en dos grupos: uno de diez (cinco chicos y cinco chicas) quiénes estuvieron en las ciudades de Cleveland, Ohio (St. Joseph </a:t>
            </a:r>
            <a:r>
              <a:rPr lang="es-CO" sz="1800" dirty="0" err="1"/>
              <a:t>Academy</a:t>
            </a:r>
            <a:r>
              <a:rPr lang="es-CO" sz="1800" dirty="0"/>
              <a:t> y St. </a:t>
            </a:r>
            <a:r>
              <a:rPr lang="es-CO" sz="1800" dirty="0" err="1"/>
              <a:t>Ignatius</a:t>
            </a:r>
            <a:r>
              <a:rPr lang="es-CO" sz="1800" dirty="0"/>
              <a:t> High </a:t>
            </a:r>
            <a:r>
              <a:rPr lang="es-CO" sz="1800" dirty="0" err="1"/>
              <a:t>School</a:t>
            </a:r>
            <a:r>
              <a:rPr lang="es-CO" sz="1800" dirty="0"/>
              <a:t>) y New Jersey (St. </a:t>
            </a:r>
            <a:r>
              <a:rPr lang="es-CO" sz="1800" dirty="0" err="1"/>
              <a:t>Peter’s</a:t>
            </a:r>
            <a:r>
              <a:rPr lang="es-CO" sz="1800" dirty="0"/>
              <a:t> </a:t>
            </a:r>
            <a:r>
              <a:rPr lang="es-CO" sz="1800" dirty="0" err="1"/>
              <a:t>Preparatory</a:t>
            </a:r>
            <a:r>
              <a:rPr lang="es-CO" sz="1800" dirty="0"/>
              <a:t>); y otro de cinco chicos, quiénes estuvieron en las ciudades de Cincinnati, Ohio (St. Xavier High </a:t>
            </a:r>
            <a:r>
              <a:rPr lang="es-CO" sz="1800" dirty="0" err="1"/>
              <a:t>School</a:t>
            </a:r>
            <a:r>
              <a:rPr lang="es-CO" sz="1800" dirty="0"/>
              <a:t>) y Phoenix, Arizona (</a:t>
            </a:r>
            <a:r>
              <a:rPr lang="es-CO" sz="1800" dirty="0" err="1"/>
              <a:t>Brophy</a:t>
            </a:r>
            <a:r>
              <a:rPr lang="es-CO" sz="1800" dirty="0"/>
              <a:t> </a:t>
            </a:r>
            <a:r>
              <a:rPr lang="es-CO" sz="1800" dirty="0" err="1"/>
              <a:t>College</a:t>
            </a:r>
            <a:r>
              <a:rPr lang="es-CO" sz="1800" dirty="0"/>
              <a:t> </a:t>
            </a:r>
            <a:r>
              <a:rPr lang="es-CO" sz="1800" dirty="0" err="1"/>
              <a:t>Preparatory</a:t>
            </a:r>
            <a:r>
              <a:rPr lang="es-CO" sz="1800" dirty="0"/>
              <a:t>), por un lapso de dos semanas por ciudad.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One of the goals of IAJES agreed in the meeting at Cali, Colombia in 2019 is to encourage the collaboration and learning among students at Jesuit universities. To do so, a working group was created with the goal of proposing student projects aimed to promote collaborative work and learning among them. These projects are not competitions, so there are no winners or losers. The projects are opportunities to tackle an engineering issue and solve it in a collaborative way.</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2548493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The</a:t>
            </a:r>
            <a:r>
              <a:rPr lang="es-CO" sz="1800" dirty="0"/>
              <a:t> Beijing Center </a:t>
            </a:r>
            <a:r>
              <a:rPr lang="es-CO" sz="1800" dirty="0" err="1"/>
              <a:t>for</a:t>
            </a:r>
            <a:r>
              <a:rPr lang="es-CO" sz="1800" dirty="0"/>
              <a:t> </a:t>
            </a:r>
            <a:r>
              <a:rPr lang="es-CO" sz="1800" dirty="0" err="1"/>
              <a:t>Chinese</a:t>
            </a:r>
            <a:r>
              <a:rPr lang="es-CO" sz="1800" dirty="0"/>
              <a:t> </a:t>
            </a:r>
            <a:r>
              <a:rPr lang="es-CO" sz="1800" dirty="0" err="1"/>
              <a:t>Studies</a:t>
            </a:r>
            <a:r>
              <a:rPr lang="es-CO" sz="1800" dirty="0"/>
              <a:t> (TBC) has </a:t>
            </a:r>
            <a:r>
              <a:rPr lang="es-CO" sz="1800" dirty="0" err="1"/>
              <a:t>formally</a:t>
            </a:r>
            <a:r>
              <a:rPr lang="es-CO" sz="1800" dirty="0"/>
              <a:t> </a:t>
            </a:r>
            <a:r>
              <a:rPr lang="es-CO" sz="1800" dirty="0" err="1"/>
              <a:t>opened</a:t>
            </a:r>
            <a:r>
              <a:rPr lang="es-CO" sz="1800" dirty="0"/>
              <a:t> </a:t>
            </a:r>
            <a:r>
              <a:rPr lang="es-CO" sz="1800" dirty="0" err="1"/>
              <a:t>its</a:t>
            </a:r>
            <a:r>
              <a:rPr lang="es-CO" sz="1800" dirty="0"/>
              <a:t> </a:t>
            </a:r>
            <a:r>
              <a:rPr lang="es-CO" sz="1800" dirty="0" err="1"/>
              <a:t>first</a:t>
            </a:r>
            <a:r>
              <a:rPr lang="es-CO" sz="1800" dirty="0"/>
              <a:t> </a:t>
            </a:r>
            <a:r>
              <a:rPr lang="es-CO" sz="1800" dirty="0" err="1"/>
              <a:t>satellite</a:t>
            </a:r>
            <a:r>
              <a:rPr lang="es-CO" sz="1800" dirty="0"/>
              <a:t> site </a:t>
            </a:r>
            <a:r>
              <a:rPr lang="es-CO" sz="1800" dirty="0" err="1"/>
              <a:t>inside</a:t>
            </a:r>
            <a:r>
              <a:rPr lang="es-CO" sz="1800" dirty="0"/>
              <a:t> </a:t>
            </a:r>
            <a:r>
              <a:rPr lang="es-CO" sz="1800" dirty="0" err="1"/>
              <a:t>Mainland</a:t>
            </a:r>
            <a:r>
              <a:rPr lang="es-CO" sz="1800" dirty="0"/>
              <a:t> China. </a:t>
            </a:r>
            <a:r>
              <a:rPr lang="es-CO" sz="1800" dirty="0" err="1"/>
              <a:t>The</a:t>
            </a:r>
            <a:r>
              <a:rPr lang="es-CO" sz="1800" dirty="0"/>
              <a:t> Kunming </a:t>
            </a:r>
            <a:r>
              <a:rPr lang="es-CO" sz="1800" dirty="0" err="1"/>
              <a:t>Liya</a:t>
            </a:r>
            <a:r>
              <a:rPr lang="es-CO" sz="1800" dirty="0"/>
              <a:t> Center, </a:t>
            </a:r>
            <a:r>
              <a:rPr lang="es-CO" sz="1800" dirty="0" err="1"/>
              <a:t>or</a:t>
            </a:r>
            <a:r>
              <a:rPr lang="es-CO" sz="1800" dirty="0"/>
              <a:t> </a:t>
            </a:r>
            <a:r>
              <a:rPr lang="ja-JP" altLang="es-CO" sz="1800" dirty="0"/>
              <a:t>昆明理雅学苑</a:t>
            </a:r>
            <a:r>
              <a:rPr lang="es-CO" altLang="ja-JP" sz="1800" dirty="0"/>
              <a:t>, </a:t>
            </a:r>
            <a:r>
              <a:rPr lang="es-CO" sz="1800" dirty="0" err="1"/>
              <a:t>is</a:t>
            </a:r>
            <a:r>
              <a:rPr lang="es-CO" sz="1800" dirty="0"/>
              <a:t> </a:t>
            </a:r>
            <a:r>
              <a:rPr lang="es-CO" sz="1800" dirty="0" err="1"/>
              <a:t>located</a:t>
            </a:r>
            <a:r>
              <a:rPr lang="es-CO" sz="1800" dirty="0"/>
              <a:t> in Kunming, </a:t>
            </a:r>
            <a:r>
              <a:rPr lang="es-CO" sz="1800" dirty="0" err="1"/>
              <a:t>the</a:t>
            </a:r>
            <a:r>
              <a:rPr lang="es-CO" sz="1800" dirty="0"/>
              <a:t> capital </a:t>
            </a:r>
            <a:r>
              <a:rPr lang="es-CO" sz="1800" dirty="0" err="1"/>
              <a:t>of</a:t>
            </a:r>
            <a:r>
              <a:rPr lang="es-CO" sz="1800" dirty="0"/>
              <a:t> Yunnan, </a:t>
            </a:r>
            <a:r>
              <a:rPr lang="es-CO" sz="1800" dirty="0" err="1"/>
              <a:t>one</a:t>
            </a:r>
            <a:r>
              <a:rPr lang="es-CO" sz="1800" dirty="0"/>
              <a:t> </a:t>
            </a:r>
            <a:r>
              <a:rPr lang="es-CO" sz="1800" dirty="0" err="1"/>
              <a:t>of</a:t>
            </a:r>
            <a:r>
              <a:rPr lang="es-CO" sz="1800" dirty="0"/>
              <a:t> </a:t>
            </a:r>
            <a:r>
              <a:rPr lang="es-CO" sz="1800" dirty="0" err="1"/>
              <a:t>China’s</a:t>
            </a:r>
            <a:r>
              <a:rPr lang="es-CO" sz="1800" dirty="0"/>
              <a:t> </a:t>
            </a:r>
            <a:r>
              <a:rPr lang="es-CO" sz="1800" dirty="0" err="1"/>
              <a:t>southern</a:t>
            </a:r>
            <a:r>
              <a:rPr lang="es-CO" sz="1800" dirty="0"/>
              <a:t> </a:t>
            </a:r>
            <a:r>
              <a:rPr lang="es-CO" sz="1800" dirty="0" err="1"/>
              <a:t>provinces</a:t>
            </a:r>
            <a:r>
              <a:rPr lang="es-CO" sz="1800" dirty="0"/>
              <a:t>, </a:t>
            </a:r>
            <a:r>
              <a:rPr lang="es-CO" sz="1800" dirty="0" err="1"/>
              <a:t>bordering</a:t>
            </a:r>
            <a:r>
              <a:rPr lang="es-CO" sz="1800" dirty="0"/>
              <a:t> Laos, Myanmar, and Vietnam. Kunming </a:t>
            </a:r>
            <a:r>
              <a:rPr lang="es-CO" sz="1800" dirty="0" err="1"/>
              <a:t>is</a:t>
            </a:r>
            <a:r>
              <a:rPr lang="es-CO" sz="1800" dirty="0"/>
              <a:t> </a:t>
            </a:r>
            <a:r>
              <a:rPr lang="es-CO" sz="1800" dirty="0" err="1"/>
              <a:t>often</a:t>
            </a:r>
            <a:r>
              <a:rPr lang="es-CO" sz="1800" dirty="0"/>
              <a:t> </a:t>
            </a:r>
            <a:r>
              <a:rPr lang="es-CO" sz="1800" dirty="0" err="1"/>
              <a:t>referred</a:t>
            </a:r>
            <a:r>
              <a:rPr lang="es-CO" sz="1800" dirty="0"/>
              <a:t> </a:t>
            </a:r>
            <a:r>
              <a:rPr lang="es-CO" sz="1800" dirty="0" err="1"/>
              <a:t>to</a:t>
            </a:r>
            <a:r>
              <a:rPr lang="es-CO" sz="1800" dirty="0"/>
              <a:t> as </a:t>
            </a:r>
            <a:r>
              <a:rPr lang="es-CO" sz="1800" dirty="0" err="1"/>
              <a:t>the</a:t>
            </a:r>
            <a:r>
              <a:rPr lang="es-CO" sz="1800" dirty="0"/>
              <a:t> City </a:t>
            </a:r>
            <a:r>
              <a:rPr lang="es-CO" sz="1800" dirty="0" err="1"/>
              <a:t>of</a:t>
            </a:r>
            <a:r>
              <a:rPr lang="es-CO" sz="1800" dirty="0"/>
              <a:t> Eternal Spring </a:t>
            </a:r>
            <a:r>
              <a:rPr lang="es-CO" sz="1800" dirty="0" err="1"/>
              <a:t>for</a:t>
            </a:r>
            <a:r>
              <a:rPr lang="es-CO" sz="1800" dirty="0"/>
              <a:t> </a:t>
            </a:r>
            <a:r>
              <a:rPr lang="es-CO" sz="1800" dirty="0" err="1"/>
              <a:t>its</a:t>
            </a:r>
            <a:r>
              <a:rPr lang="es-CO" sz="1800" dirty="0"/>
              <a:t> </a:t>
            </a:r>
            <a:r>
              <a:rPr lang="es-CO" sz="1800" dirty="0" err="1"/>
              <a:t>fair</a:t>
            </a:r>
            <a:r>
              <a:rPr lang="es-CO" sz="1800" dirty="0"/>
              <a:t> </a:t>
            </a:r>
            <a:r>
              <a:rPr lang="es-CO" sz="1800" dirty="0" err="1"/>
              <a:t>climate</a:t>
            </a:r>
            <a:r>
              <a:rPr lang="es-CO" sz="1800" dirty="0"/>
              <a:t> and </a:t>
            </a:r>
            <a:r>
              <a:rPr lang="es-CO" sz="1800" dirty="0" err="1"/>
              <a:t>lush</a:t>
            </a:r>
            <a:r>
              <a:rPr lang="es-CO" sz="1800" dirty="0"/>
              <a:t> </a:t>
            </a:r>
            <a:r>
              <a:rPr lang="es-CO" sz="1800" dirty="0" err="1"/>
              <a:t>biodiversity</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University of Scranton, Scranton, Pennsylvania, and Le Moyne College in Syracuse, New York, have signed a memorandum of understanding to collaborate in ways that leverage academic strengths, faculty expertise, resources and technology of each institution to enhance further the quality and breadth of programs offered to students. The agreement encourages the exchange of faculty members, research scholars and students, and facilitates jointly organized conferences and other programs, among other items.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7912242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Padre General ha nombrado al P. </a:t>
            </a:r>
            <a:r>
              <a:rPr lang="es-CO" sz="1800" dirty="0" err="1"/>
              <a:t>Ioannes</a:t>
            </a:r>
            <a:r>
              <a:rPr lang="es-CO" sz="1800" dirty="0"/>
              <a:t> Baptista </a:t>
            </a:r>
            <a:r>
              <a:rPr lang="es-CO" sz="1800" dirty="0" err="1"/>
              <a:t>Tsutomu</a:t>
            </a:r>
            <a:r>
              <a:rPr lang="es-CO" sz="1800" dirty="0"/>
              <a:t> </a:t>
            </a:r>
            <a:r>
              <a:rPr lang="es-CO" sz="1800" dirty="0" err="1"/>
              <a:t>Sakuma</a:t>
            </a:r>
            <a:r>
              <a:rPr lang="es-CO" sz="1800" dirty="0"/>
              <a:t> nuevo Provincial de la Provincia de Japón. Nació en Kobe, Japón, hace 70 años, ciudad en la que estudió en los colegios de los jesuitas. Su familia era muy cercana a los jesuitas. Se licenció en Ciencias por la Universidad de Kioto antes de entrar en la Compañía en 1975, en Hiroshima, en el noviciado donde el Padre Arrupe había sido maestro de novicios durante varios años. Posteriormente estudió teología en la Universidad </a:t>
            </a:r>
            <a:r>
              <a:rPr lang="es-CO" sz="1800" dirty="0" err="1"/>
              <a:t>Sophia</a:t>
            </a:r>
            <a:r>
              <a:rPr lang="es-CO" sz="1800" dirty="0"/>
              <a:t> (Tokio) y en Sankt </a:t>
            </a:r>
            <a:r>
              <a:rPr lang="es-CO" sz="1800" dirty="0" err="1"/>
              <a:t>Georgen</a:t>
            </a:r>
            <a:r>
              <a:rPr lang="es-CO" sz="1800" dirty="0"/>
              <a:t> (Alemania). Fue ordenado sacerdote en Frankfurt en 1995 y continuó sus estudios en la Universidad Gregoriana (Roma) en Teología Bíblica.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t>After twenty years, the Jesuits of the </a:t>
            </a:r>
            <a:r>
              <a:rPr lang="en-US" sz="1800" dirty="0" err="1"/>
              <a:t>Arrupe</a:t>
            </a:r>
            <a:r>
              <a:rPr lang="en-US" sz="1800" dirty="0"/>
              <a:t> Institute have resumed socio-political education: the experience launched by Fr. Sorge in 1986, which over the years has become a model followed nationally and internationally, has been given a totally renewed expression in terms of form and content. I t comprises 14 months of formation including lectures, guided tours, field experiences, summer school, participation in experiences of democracy, action-research workshops, and personal tutoring. It is a course that aims to form community leaders capable of interpreting the complexities of our current times and transforming the needs of territories into concrete action.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0774657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868 - Contrapartida 7246 -7259 - Registro Contable 609.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29 de marzo cierra convocatoria I-2023 Becas Colombia Biodiversa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22 de marzo se realizó la Presentación del Plan Estratégico de la Facultad de Ciencias Económicas y Administrativas al  Departamento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¡Bienvenido Padre Andrés Hernández, S.J.! Nuevo director del Centro de Pastoral Francisco Javier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8458085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Como es de su conocimiento, desde el año 2010 la Pontificia Universidad Javeriana ha participado en el estudio que anualmente adelanta Merco (Monitor Empresarial de Reputación Corporativa), cuya misión es identificar a las 100 mejores organizaciones para trabajar en Colombia, estando nuestra institución ubicada dentro de las primeras 15.</a:t>
            </a:r>
          </a:p>
          <a:p>
            <a:r>
              <a:rPr lang="es-CO" sz="1800" dirty="0"/>
              <a:t>Merco Talento 2023 está realizado por Análisis e Investigación, instituto que garantiza la absoluta confidencialidad de las respuestas y el seguimiento de la metodología establecida para la elaboración del ranking, es objeto de revisión independiente por parte de la firma KPMG.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En el marco </a:t>
            </a:r>
            <a:r>
              <a:rPr lang="es-CO" sz="1800" dirty="0" err="1"/>
              <a:t>der</a:t>
            </a:r>
            <a:r>
              <a:rPr lang="es-CO" sz="1800" dirty="0"/>
              <a:t> AUDIRE, la profesora Fabiola Torres expuso el tema “Peldaños para la conectividad en los informes corporativos financieros y no financieros”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4751126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Querido(a) javeriano(a) Porque reír es de las mejores formas de celebrar... queremos ver una sonrisa en tu cara.  Disfruta de “El Show de los Excesos” un Stand Up </a:t>
            </a:r>
            <a:r>
              <a:rPr lang="es-CO" sz="1800" dirty="0" err="1"/>
              <a:t>Comedy</a:t>
            </a:r>
            <a:r>
              <a:rPr lang="es-CO" sz="1800" dirty="0"/>
              <a:t> con Jonathan Gato (@gatoderisa) que nos invita a reflexionar sobre cómo cuidarnos en situaciones de la vida universitaria que nos pueden llevar a consumos problemáticos.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de Regresa: ¡Consolida tu negocio y conéctate con otros emprendedores!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7961131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Querida comunidad educativa javeriana. Comparto con ustedes la primera edición de este año de la revista Hoy en la Javeriana, cuya portada está dedicada al padre Jorge Humberto Peláez Piedrahíta, S.J. En la edición también podrán leer los artículos sobre la actualización del Reglamento de Estudiantes; Colombia 2040: Oportunidades y Desafíos; el buscador integrado de material bibliográfico y audiovisual de las bibliotecas de la Universidad Javeriana y la seccional en Cali; así como las historias de los protagonistas de la VII temporada de Ethos y de nuestro egresado en Estudios Musicales que ganó a principio del año el premio </a:t>
            </a:r>
            <a:r>
              <a:rPr lang="es-CO" sz="1800" dirty="0" err="1"/>
              <a:t>Spirit</a:t>
            </a:r>
            <a:r>
              <a:rPr lang="es-CO" sz="1800" dirty="0"/>
              <a:t> </a:t>
            </a:r>
            <a:r>
              <a:rPr lang="es-CO" sz="1800" dirty="0" err="1"/>
              <a:t>of</a:t>
            </a:r>
            <a:r>
              <a:rPr lang="es-CO" sz="1800" dirty="0"/>
              <a:t> Folk, que honra y celebra a las personas y organizaciones que trabajan por la promoción y preservación de la música tradicional.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Estimados profesores y profesoras, buena tarde. Seguimos propiciando espacios de encuentro y en esta oportunidad, queremos invitarlos a conocer un caso éxito en el uso de la plataforma de cursos, como herramienta de apoyo al proceso de enseñanza y aprendizaje. Invitación a </a:t>
            </a:r>
            <a:r>
              <a:rPr lang="es-CO" sz="1800" dirty="0" err="1"/>
              <a:t>webinar</a:t>
            </a:r>
            <a:r>
              <a:rPr lang="es-CO" sz="1800" dirty="0"/>
              <a:t>: Marzo 22 de 2023. ¿Y para qué un curso en la plataforma si mi asignatura es presencial?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322826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29 de marzo cierra convocatoria I-2023 Becas Colombia Biodiversa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Maestría en Estudios Críticos de las Migraciones Contemporáneas informa que la inscripciones para el segundo semestre de 2023 están abiertas hasta el 5 de junio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766991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invita Pensar en Público: Saberes globales: caja de herramientas para comprender la circulación del conocimiento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cordial saludo. Estimados(as) docentes de la Pontificia Universidad Javeriana. El Laboratorio en Cultura Digital 2023, es un espacio en modalidad presencial en el que se fortalecerán las habilidades y prácticas de la comunicación humana asociadas a la cultura digital. A continuación, encontrarán información sobre el programa, el calendario y los horarios.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4861014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invitarle al Conversatorio que dará inicio a las diferentes actividades de conmemoración de sus primeros 25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El programa Cultura y Hábitat los invita a descubrir su Circuito Historia Verde. Agradecemos compartir la presente invitación en medio de sus contactos.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935758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22709</TotalTime>
  <Words>1816</Words>
  <Application>Microsoft Office PowerPoint</Application>
  <PresentationFormat>On-screen Show (4:3)</PresentationFormat>
  <Paragraphs>65</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1158</cp:revision>
  <dcterms:modified xsi:type="dcterms:W3CDTF">2023-03-26T20:20:54Z</dcterms:modified>
</cp:coreProperties>
</file>