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Lst>
  <p:sldSz cx="9144000" cy="6858000" type="screen4x3"/>
  <p:notesSz cx="6858000" cy="9144000"/>
  <p:custDataLst>
    <p:tags r:id="rId2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2/04/2023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273272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788757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2756678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8314292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872621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77629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1223961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5145730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2394843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223922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415119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265322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950363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285052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953797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682548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2/04/2023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2/04/2023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2/04/2023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2/04/2023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2/04/2023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2/04/2023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2/04/2023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2/04/2023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2/04/2023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2/04/2023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2/04/2023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2/04/2023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611, 3 de abril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Pedro Arrupe, en su carta “Sobre la inculturación” (1979) nos explica que aunque esta palabra no aparezca en los escritos de San Ignacio, su contenido y sentido apostólico está presente en los Ejercicios Espirituales y en la tarea de evangelización de las culturas a partir de los primeros jesuitas, fieles al principio de adaptación desde el ideal de servicio a todo el género humano “en tanta diversidad… así en trajes como en gestos…unos blancos otros negros… (EE. 106), y con el “Presupuesto” de “salvar la proposición del prójimo”, soporte de un verdadero diálogo intercultural e interreligioso.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Una red nace, se desarrolla y justifica su existencia sólo en función de una MISIÓN COMÚN MAYOR que la suma de los intereses de sus componentes; esa es una perspectiva fundamental sin la cual la red no puede sobrevivir. Una red no tiene futuro si los componentes sólo buscan en ella el interés de su propia organización o proyecto. "Lo nuestro" ha de ser tan o más importante que "lo mío"; si no hay un claro propósito común la red es una carga para quienes la forman; es inútil.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1279062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Hoy, una educación integral debe preparar a las nuevas generaciones para que compartan esta responsabilidad común y crear las condiciones para la colaboración y la solidaridad. El Papa Francisco, como líder global, ha reconocido el nuevo contexto y ha hecho repetidos llamamientos en favor de un nuevo pacto educativo global, que pueda ofrecer a las nuevas generaciones las habilidades, el conocimiento, y las condiciones para afrontar los desafíos futuros.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Les presentamos el libro “Educación Jesuita en la Encrucijada: Discusiones sobre la Educación Jesuita Primaria y Secundaria Contemporánea en América Latina y del Norte”, editado por el Delegado de Educación Escolar de la Compañía de Jesús en Chile, Juan Cristóbal García-Huidobro S.J. Existe una versión en inglés que se publicó en agosto de 2021 por la Editorial </a:t>
            </a:r>
            <a:r>
              <a:rPr lang="es-CO" sz="1800" dirty="0" err="1"/>
              <a:t>Rowman</a:t>
            </a:r>
            <a:r>
              <a:rPr lang="es-CO" sz="1800" dirty="0"/>
              <a:t> &amp; </a:t>
            </a:r>
            <a:r>
              <a:rPr lang="es-CO" sz="1800" dirty="0" err="1"/>
              <a:t>Littlefield</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6793176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La Conferencia de Provinciales Jesuitas de América Latina y el Caribe - CPAL en colaboración con la Oficina Internacional de la Educación Católica - OIEC, con la Unión Internacional de las Superioras Generales - UISG, la Unión de los Superiores Generales - USG y la Universidad LUMSA (</a:t>
            </a:r>
            <a:r>
              <a:rPr lang="es-CO" sz="1800" dirty="0" err="1"/>
              <a:t>Università</a:t>
            </a:r>
            <a:r>
              <a:rPr lang="es-CO" sz="1800" dirty="0"/>
              <a:t> Maria </a:t>
            </a:r>
            <a:r>
              <a:rPr lang="es-CO" sz="1800" dirty="0" err="1"/>
              <a:t>Santissima</a:t>
            </a:r>
            <a:r>
              <a:rPr lang="es-CO" sz="1800" dirty="0"/>
              <a:t> </a:t>
            </a:r>
            <a:r>
              <a:rPr lang="es-CO" sz="1800" dirty="0" err="1"/>
              <a:t>Assunta</a:t>
            </a:r>
            <a:r>
              <a:rPr lang="es-CO" sz="1800" dirty="0"/>
              <a:t>) presentan el cuestionario "Construyendo juntos el Pacto Educativo Global" - PEG, una consulta que permitirá a los actores responsables, tomar conciencia sobre algunas de las acciones que se están acometiendo para ir tejiendo con otros esta alianza del Pacto Educativo Global, así como también, sugerir caminos a recorrer juntos para hacer realidad este Pacto desde lo local.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El padre José María nos comenta que los Ejercicios Espirituales nacen de la reflexión de San Ignacio sobre su propia vida y sus experiencias humanas y religiosas contrastadas con su fe vital en Dios y el seguimiento del Evangelio. Hablando humanamente, los ejercicios fueron el fruto de una experiencia sumamente compleja, llena de sentimientos, emociones y pensamientos muy diversos, entusiasmos, depresiones, casualidades e influencias, todos ellos en conexión con la propia vida de Ignacio y los avatares de la misma.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6602963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 nuevo informe de la Alianza Consejo Político en Defensa de los Territorios señala que la minería ilegal saltó más de ocho veces en la Amazonía, entre 2016 y 2022. El documento hace la proyección con base en datos difundidos por el Instituto Nacional de Investigaciones Espaciales (INPE) .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Durante la reunión de directoras y directores nacionales de Fe y Alegría, que se llevó a cabo la semana pasada en Honduras, un punto de agenda fue la campaña de acción pública que se planteó el Movimiento Educativo en el 2022. Miguel Molina, responsable del Eje de Acción Pública presentó a Christian Ubilla, quien recientemente fue designado como coordinador de la campaña internacional.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2498126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Fe y Alegría Panamá relanzó su proyecto político y misional pensado para atender a los y las migrantes que entran al territorio en condiciones de vulnerabilidad. Para este nuevo proyecto, el equipo de la oficina participó en la construcción y socialización de la propuesta, que nació de la reflexión y el discernimiento colectivo. El grupo está conformado por talentos de la educación popular. Entre ellos y ellas se cuentan panameños, nicaragüenses, una peruana, una venezolana y un guatemalteco; el Director General, el padre Marco Tulio Gómez,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del programa de reciclado y cuidado de la Casa Común, desde el año 2022 el Instituto Jesuita Sagrada Familia de Córdoba (Argentina) se ha convertido en un </a:t>
            </a:r>
            <a:r>
              <a:rPr lang="es-CO" sz="1800" dirty="0" err="1"/>
              <a:t>ecopunto</a:t>
            </a:r>
            <a:r>
              <a:rPr lang="es-CO" sz="1800" dirty="0"/>
              <a:t> verde para que estudiantes, familias y docentes puedan acercar el material seco que se utiliza durante la jornada escolar o que tengan en casa. La iniciativa fue propuesta por la docente Eugenia Ramos, de nivel primario. Quien se ha encargado de la gestión de todo el proyecto.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3488596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n-US" sz="1800" dirty="0"/>
              <a:t>Since its launch, </a:t>
            </a:r>
            <a:r>
              <a:rPr lang="en-US" sz="1800" dirty="0" err="1"/>
              <a:t>Magis</a:t>
            </a:r>
            <a:r>
              <a:rPr lang="en-US" sz="1800" dirty="0"/>
              <a:t> has been gaining strength and acceptance around the world, and now in its fifth edition, with more than 77 students, it has seven new universities joining its global network of institutions. These universities come from different continents, including </a:t>
            </a:r>
            <a:r>
              <a:rPr lang="en-US" sz="1800" dirty="0" err="1"/>
              <a:t>Comillas</a:t>
            </a:r>
            <a:r>
              <a:rPr lang="en-US" sz="1800" dirty="0"/>
              <a:t> Pontifical University (Spain), Munich School of Philosophy (Germany), Scranton University (United States), Catholic University of Cordoba (Argentina), Universidad </a:t>
            </a:r>
            <a:r>
              <a:rPr lang="en-US" sz="1800" dirty="0" err="1"/>
              <a:t>Iberoamericana</a:t>
            </a:r>
            <a:r>
              <a:rPr lang="en-US" sz="1800" dirty="0"/>
              <a:t> de Leon (Mexico), </a:t>
            </a:r>
            <a:r>
              <a:rPr lang="en-US" sz="1800" dirty="0" err="1"/>
              <a:t>Arrupe</a:t>
            </a:r>
            <a:r>
              <a:rPr lang="en-US" sz="1800" dirty="0"/>
              <a:t> Jesuit University (Zimbabwe) and </a:t>
            </a:r>
            <a:r>
              <a:rPr lang="en-US" sz="1800" dirty="0" err="1"/>
              <a:t>Xaviers</a:t>
            </a:r>
            <a:r>
              <a:rPr lang="en-US" sz="1800" dirty="0"/>
              <a:t> University-Ateneo de Cagayan (Philippines). In addition, six other universities are currently in the process of joining </a:t>
            </a:r>
            <a:r>
              <a:rPr lang="en-US" sz="1800" dirty="0" err="1"/>
              <a:t>Magis</a:t>
            </a:r>
            <a:r>
              <a:rPr lang="en-US" sz="1800" dirty="0"/>
              <a:t> Exchange.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El Padre General ha nombrado al P. Thierry </a:t>
            </a:r>
            <a:r>
              <a:rPr lang="es-CO" sz="1800" dirty="0" err="1"/>
              <a:t>Dobbelstein</a:t>
            </a:r>
            <a:r>
              <a:rPr lang="es-CO" sz="1800" dirty="0"/>
              <a:t> próximo superior provincial de los jesuitas de la Europa Occidental francófona. Esta Provincia comprende Francia, Bélgica valona, Luxemburgo, y también Grecia, Mauricio e Isla Reunión. Thierry </a:t>
            </a:r>
            <a:r>
              <a:rPr lang="es-CO" sz="1800" dirty="0" err="1"/>
              <a:t>Dobbelstein</a:t>
            </a:r>
            <a:r>
              <a:rPr lang="es-CO" sz="1800" dirty="0"/>
              <a:t> sucederá al P. François </a:t>
            </a:r>
            <a:r>
              <a:rPr lang="es-CO" sz="1800" dirty="0" err="1"/>
              <a:t>Boëdec</a:t>
            </a:r>
            <a:r>
              <a:rPr lang="es-CO" sz="1800" dirty="0"/>
              <a:t> y tomará posesión de su cargo el 31 de julio de 2023, fiesta de San Ignacio.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6099901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Vea el primer episodio de la serie de vídeos “Jesuitas en las fronteras”, en el que contamos las historias de jesuitas y colaboradores en la misión que acompañan a las sociedades, grupos e individuos más vulnerables, en fronteras físicas o metafóricas. Descubra las historias de la misión por la reconciliación, la paz y la esperanza.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una carta al P. Antonio Moreno, presidente de la Conferencia Jesuita de Asia-Pacífico (JCAP), el P. General ha anunciado un cambio de jurisdicción para la misión en Pakistán. La misión, a partir del 1 de abril, estará bajo la responsabilidad de la JCAP. Hay que señalar que actualmente tres jesuitas trabajan en Lahore y algunos escolares de la misión de Pakistán estudian en Indonesia.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1132048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Padre General ha anunciado el nombramiento del próximo Ecónomo General de la Compañía. Se trata del P. Sebastian J. </a:t>
            </a:r>
            <a:r>
              <a:rPr lang="es-CO" sz="1800" dirty="0" err="1"/>
              <a:t>Jeerakassery</a:t>
            </a:r>
            <a:r>
              <a:rPr lang="es-CO" sz="1800" dirty="0"/>
              <a:t>, de la Provincia de Delhi. Tomará posesión de su cargo el 1 de abril de 2023. Sucede al P. Thomas J. McClain (Provincia UMI, EE.UU.), que ha ocupado el cargo durante 12 años.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El Padre General ha nombrado al P. John </a:t>
            </a:r>
            <a:r>
              <a:rPr lang="es-CO" sz="1800" dirty="0" err="1"/>
              <a:t>Kobina</a:t>
            </a:r>
            <a:r>
              <a:rPr lang="es-CO" sz="1800" dirty="0"/>
              <a:t> </a:t>
            </a:r>
            <a:r>
              <a:rPr lang="es-CO" sz="1800" dirty="0" err="1"/>
              <a:t>Ghansah</a:t>
            </a:r>
            <a:r>
              <a:rPr lang="es-CO" sz="1800" dirty="0"/>
              <a:t>, de 59 años, nuevo Provincial de la Provincia de África Noroccidental (ANW). El P. John </a:t>
            </a:r>
            <a:r>
              <a:rPr lang="es-CO" sz="1800" dirty="0" err="1"/>
              <a:t>Ghansah</a:t>
            </a:r>
            <a:r>
              <a:rPr lang="es-CO" sz="1800" dirty="0"/>
              <a:t> ingresó en la Compañía en el noviciado de </a:t>
            </a:r>
            <a:r>
              <a:rPr lang="es-CO" sz="1800" dirty="0" err="1"/>
              <a:t>Benin</a:t>
            </a:r>
            <a:r>
              <a:rPr lang="es-CO" sz="1800" dirty="0"/>
              <a:t> City, Nigeria, en 1984. Estudió filosofía en la República Democrática del Congo, hizo su magisterio en Ghana y sus primeros estudios teológicos en el </a:t>
            </a:r>
            <a:r>
              <a:rPr lang="es-CO" sz="1800" dirty="0" err="1"/>
              <a:t>Hekima</a:t>
            </a:r>
            <a:r>
              <a:rPr lang="es-CO" sz="1800" dirty="0"/>
              <a:t> </a:t>
            </a:r>
            <a:r>
              <a:rPr lang="es-CO" sz="1800" dirty="0" err="1"/>
              <a:t>College</a:t>
            </a:r>
            <a:r>
              <a:rPr lang="es-CO" sz="1800" dirty="0"/>
              <a:t> de Nairobi (Kenia). Continuó sus estudios teológicos avanzados en Boston (EE UU). Fue ordenado sacerdote en 1996 en Tema, Ghana, y ejerció el ministerio pastoral durante algunos años. Regresó a Estados Unidos para doctorarse en teología moral en la Weston </a:t>
            </a:r>
            <a:r>
              <a:rPr lang="es-CO" sz="1800" dirty="0" err="1"/>
              <a:t>School</a:t>
            </a:r>
            <a:r>
              <a:rPr lang="es-CO" sz="1800" dirty="0"/>
              <a:t> </a:t>
            </a:r>
            <a:r>
              <a:rPr lang="es-CO" sz="1800" dirty="0" err="1"/>
              <a:t>of</a:t>
            </a:r>
            <a:r>
              <a:rPr lang="es-CO" sz="1800" dirty="0"/>
              <a:t> </a:t>
            </a:r>
            <a:r>
              <a:rPr lang="es-CO" sz="1800" dirty="0" err="1"/>
              <a:t>Theology</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1082358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Father</a:t>
            </a:r>
            <a:r>
              <a:rPr lang="es-CO" sz="1800" dirty="0"/>
              <a:t> General Arturo Sosa, SJ, has </a:t>
            </a:r>
            <a:r>
              <a:rPr lang="es-CO" sz="1800" dirty="0" err="1"/>
              <a:t>appointed</a:t>
            </a:r>
            <a:r>
              <a:rPr lang="es-CO" sz="1800" dirty="0"/>
              <a:t> Fr. James S. </a:t>
            </a:r>
            <a:r>
              <a:rPr lang="es-CO" sz="1800" dirty="0" err="1"/>
              <a:t>Prehn</a:t>
            </a:r>
            <a:r>
              <a:rPr lang="es-CO" sz="1800" dirty="0"/>
              <a:t>, SJ, </a:t>
            </a:r>
            <a:r>
              <a:rPr lang="es-CO" sz="1800" dirty="0" err="1"/>
              <a:t>socius</a:t>
            </a:r>
            <a:r>
              <a:rPr lang="es-CO" sz="1800" dirty="0"/>
              <a:t> </a:t>
            </a:r>
            <a:r>
              <a:rPr lang="es-CO" sz="1800" dirty="0" err="1"/>
              <a:t>for</a:t>
            </a:r>
            <a:r>
              <a:rPr lang="es-CO" sz="1800" dirty="0"/>
              <a:t> </a:t>
            </a:r>
            <a:r>
              <a:rPr lang="es-CO" sz="1800" dirty="0" err="1"/>
              <a:t>the</a:t>
            </a:r>
            <a:r>
              <a:rPr lang="es-CO" sz="1800" dirty="0"/>
              <a:t> USA </a:t>
            </a:r>
            <a:r>
              <a:rPr lang="es-CO" sz="1800" dirty="0" err="1"/>
              <a:t>Midwest</a:t>
            </a:r>
            <a:r>
              <a:rPr lang="es-CO" sz="1800" dirty="0"/>
              <a:t> </a:t>
            </a:r>
            <a:r>
              <a:rPr lang="es-CO" sz="1800" dirty="0" err="1"/>
              <a:t>Province</a:t>
            </a:r>
            <a:r>
              <a:rPr lang="es-CO" sz="1800" dirty="0"/>
              <a:t> </a:t>
            </a:r>
            <a:r>
              <a:rPr lang="es-CO" sz="1800" dirty="0" err="1"/>
              <a:t>effective</a:t>
            </a:r>
            <a:r>
              <a:rPr lang="es-CO" sz="1800" dirty="0"/>
              <a:t> June 12, 2023. Fr. </a:t>
            </a:r>
            <a:r>
              <a:rPr lang="es-CO" sz="1800" dirty="0" err="1"/>
              <a:t>Prehn</a:t>
            </a:r>
            <a:r>
              <a:rPr lang="es-CO" sz="1800" dirty="0"/>
              <a:t> </a:t>
            </a:r>
            <a:r>
              <a:rPr lang="es-CO" sz="1800" dirty="0" err="1"/>
              <a:t>will</a:t>
            </a:r>
            <a:r>
              <a:rPr lang="es-CO" sz="1800" dirty="0"/>
              <a:t> </a:t>
            </a:r>
            <a:r>
              <a:rPr lang="es-CO" sz="1800" dirty="0" err="1"/>
              <a:t>also</a:t>
            </a:r>
            <a:r>
              <a:rPr lang="es-CO" sz="1800" dirty="0"/>
              <a:t> serve as admonitor and </a:t>
            </a:r>
            <a:r>
              <a:rPr lang="es-CO" sz="1800" dirty="0" err="1"/>
              <a:t>province</a:t>
            </a:r>
            <a:r>
              <a:rPr lang="es-CO" sz="1800" dirty="0"/>
              <a:t> consultor </a:t>
            </a:r>
            <a:r>
              <a:rPr lang="es-CO" sz="1800" dirty="0" err="1"/>
              <a:t>to</a:t>
            </a:r>
            <a:r>
              <a:rPr lang="es-CO" sz="1800" dirty="0"/>
              <a:t> </a:t>
            </a:r>
            <a:r>
              <a:rPr lang="es-CO" sz="1800" dirty="0" err="1"/>
              <a:t>Midwest</a:t>
            </a:r>
            <a:r>
              <a:rPr lang="es-CO" sz="1800" dirty="0"/>
              <a:t> Provincial Fr. Karl J. </a:t>
            </a:r>
            <a:r>
              <a:rPr lang="es-CO" sz="1800" dirty="0" err="1"/>
              <a:t>Kiser</a:t>
            </a:r>
            <a:r>
              <a:rPr lang="es-CO" sz="1800" dirty="0"/>
              <a:t>,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Construction is set to begin this spring on comprehensive energy-efficient upgrades—including a vast solar energy system—to the Midwest Jesuits Province offices in Chicago. The changes are expected to result in a significant savings on energy bills in addition to their environmental benefits.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5680031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869 - Contrapartida 7260 -7273 - Registro Contable 610, Vademécum 29.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trabajo que se originó por invitación de la Superintendencia de Sociedades continúa trabajando en un proyecto sobre la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869 - Contrapartida 7260 -7273 - Registro Contable 610, Vademécum 29.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séptima reunión de profesores y la séptima sesión de la cátedra itinerante de ética Juan José Amézquita Piar, en instalaciones de la Fundación Los Libertadores.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583772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universidad suspenderá su actividad académica para celebrar la Semana Santa.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nuestro decano: Apreciados directores, Les remito solicitud del padre rector para participar en las reuniones que ha programado el Consejo Privado de Competitividad en el marco de la elaboración del Informe Nacional de Competitividad 2023 (INC 2023).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1596865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869 - Contrapartida 7260 -7273 - Registro Contable 610, Vademécum 29.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martes 11 de abril a las 6:00 p.m. en el salón sur del Restaurante El Mirador vamos a realizar un coctel como reconocimiento a la labor del Profesor Braulio como director. La invitación la enviaremos a más tardar mañana desde Decanatura, esperamos contar con su asistencia. Por otra parte y si Usted quiere participar vamos a compartir un almuerzo el miércoles 12 o el jueves 13 con el profesor Braulio, la idea es ir a un sitio cercano de la U, pero agradecería me confirme que día desea ir. El costo del almuerzo iría por nuestra cuenta.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261642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conmemoración del Día Internacional de la Tierra 2023 El programa Cultura y Hábitat del Centro de Fomento de la Identidad y Construcción de la Comunidad, en asocio con el Voluntariado Javeriano del Centro Pastoral San Francisco Javier desean extender una cordial invitación a la salida de campo con destino a la Asociación de granjeros de Guatiquía – ASOGRANG, experiencia de Agroecología urbana ubicada en la localidad de Ciudad Bolivar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irección</a:t>
            </a:r>
            <a:r>
              <a:rPr lang="es-CO" sz="1800" dirty="0"/>
              <a:t> de Gestión Humana en cifras: ¡Conoce nuestra gestión del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2239793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Talleres para el Desarrollo 21 marzo de 2023: La Dirección de Gestión Humana lo invita a participar de los Talleres presenciales que tienen como objetivo fortalecer habilidades específicas a los equipos de trabajo.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Decanatura: Festival </a:t>
            </a:r>
            <a:r>
              <a:rPr lang="es-CO" sz="1800" dirty="0" err="1"/>
              <a:t>Minitejo</a:t>
            </a:r>
            <a:r>
              <a:rPr lang="es-CO" sz="1800" dirty="0"/>
              <a:t> Mixto FCEA.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5213616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Tenemos las mejores opciones para renovar tu casa.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reciban un cordial saludo de mi parte,  Me permito informar que el próximo 10 de abril de 2023 se dará inicio al diplomado en Revisoría Fiscal y Auditoría Financiera, en convenio con CETA Medellín.  Yo tengo el rol de coordinador académico del Diplomado, y mi labor es estar al tanto de que el programa cúlmine con total éxito.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822403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la Conferencia sobre el Agua de Naciones Unidas que se realizó del 22 al 24 de marzo del presente año en la ciudad de Nueva York hemos contado con la participación de una delegación de representantes de Red Eclesial </a:t>
            </a:r>
            <a:r>
              <a:rPr lang="es-CO" sz="1800" dirty="0" err="1"/>
              <a:t>Panamazónica</a:t>
            </a:r>
            <a:r>
              <a:rPr lang="es-CO" sz="1800" dirty="0"/>
              <a:t> – REPAM, la Conferencia Eclesial de la Amazonía – CEAMA, Asociación de Universidades Confiadas a la Compañía de Jesús de América Latina (AUSJAL), el Programa Universitario Amazónico (PUAM), y el Instituto para el Diálogo Global y la Cultura del Encuentro (IDGCE).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Asociación Internacional de Universidades Jesuitas (AIJU) celebró un encuentro de su junta directiva en la Curia General de Roma del 2 al 4 de marzo. Esta cita fue una parte importante del proceso de elaboración de las directrices estratégicas de la asociación para los próximos años. La reunión congregó a representantes de las Asociaciones Regionales, de los Grupos de Trabajo, de las asociaciones de Escuelas de Ingeniería y de Escuelas de Negocios, de Alpha Sigma </a:t>
            </a:r>
            <a:r>
              <a:rPr lang="es-CO" sz="1800" dirty="0" err="1"/>
              <a:t>Nu</a:t>
            </a:r>
            <a:r>
              <a:rPr lang="es-CO" sz="1800" dirty="0"/>
              <a:t> y del grupo que representa a las Oficinas Internacionales.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9373088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22780</TotalTime>
  <Words>2196</Words>
  <Application>Microsoft Office PowerPoint</Application>
  <PresentationFormat>On-screen Show (4:3)</PresentationFormat>
  <Paragraphs>72</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1160</cp:revision>
  <dcterms:modified xsi:type="dcterms:W3CDTF">2023-04-02T21:53:45Z</dcterms:modified>
</cp:coreProperties>
</file>