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64" r:id="rId3"/>
    <p:sldId id="265" r:id="rId4"/>
    <p:sldId id="266" r:id="rId5"/>
    <p:sldId id="267" r:id="rId6"/>
    <p:sldId id="268" r:id="rId7"/>
  </p:sldIdLst>
  <p:sldSz cx="9144000" cy="6858000" type="screen4x3"/>
  <p:notesSz cx="6858000" cy="9144000"/>
  <p:custDataLst>
    <p:tags r:id="rId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8/04/2023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172676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54299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417322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12867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8/04/2023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8/04/2023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8/04/2023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8/04/2023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8/04/2023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8/04/2023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8/04/2023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8/04/2023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8/04/2023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612, 10 de abril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870 - Contrapartida 7274 -7287 - Registro Contable 611 - Vademécum 29.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Georgetown Creates New Bachelor’s Degree Program for Incarcerated Students For incarcerated students, a new bachelor’s program from Georgetown University is a rare and welcome opportunity to continue their education, become part of an academic community, and achieve their personal and professional goals.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Regis University Prison Education Program Benefits Students Inside and Out For Rev. Thomas B. Curran, S.J., prison education is a new way for Jesuit colleges and universities to make a positive change in America: “We don’t rehabilitate people in this country. We incarcerate. We warehouse then we hope that when someone is released, they desist in committing a crime.”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University of Detroit Mercy Inaugurates 26th President Last Friday, the University of Detroit Mercy inaugurated Dr. Donald B. Taylor as its 26th president. The inauguration featured remarks from several students, pictured left with President Taylor during a campus-wide reception following the event.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766096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Las expectativas son amplias con la elección de primer presidente de izquierda de la historia de Colombia. Ya en estos tres meses hay un cambio real en las élites, por ejemplo, el nuevo ministro de relaciones exteriores, uno de los negociadores de los acuerdos de paz con la FARC (Fuerzas Armadas Revolucionarias de Colombia), y el ministro de comercio exterior quien trabajó en nuestra organización. Altos funcionarios del gobierno han cambiado, que incluyen a dos profesores de la Universidad jesuita, quienes han sido nombrados en importantes puestos de gobierno. La fortaleza de este nuevo poder está en tener en su seno a miembros de la sociedad civil y del mundo universitario. En resumen, tenemos contacto directo con muchos de los nuevos miembros de la cúpula del poder. ¡Esto nunca había ocurrido 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Toda la formación sacerdotal, particularmente la de los futuros pastores, está en el corazón de la evangelización, pues en las próximas décadas ellos, respondiendo a una genuina vocación específica, animarán y conducirán al santo Pueblo de Dios, para que sea “en Cristo como un sacramento, o sea signo e instrumento de la unión íntima con Dios y de la unidad de todo el género humano”. ¡Cuán necesaria es una formación de calidad para los que serán presencia sacramental del Señor en medio de su rebaño, alimentándolo y sanándolo con la Palabra y con los Sacramentos!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640938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Durante la reunión de directoras y directores nacionales de Fe y Alegría, que se llevó a cabo la semana pasada en Honduras, un punto de agenda fue la campaña de acción pública que se planteó el Movimiento Educativo en el 2022. Miguel Molina, responsable del Eje de Acción Pública presentó a Christian Ubilla, quien recientemente fue designado como coordinador de la campaña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del programa de reciclado y cuidado de la Casa Común, desde el año 2022 el Instituto Jesuita Sagrada Familia de Córdoba (Argentina) se ha convertido en un </a:t>
            </a:r>
            <a:r>
              <a:rPr lang="es-CO" sz="1800" dirty="0" err="1"/>
              <a:t>ecopunto</a:t>
            </a:r>
            <a:r>
              <a:rPr lang="es-CO" sz="1800" dirty="0"/>
              <a:t> verde para que estudiantes, familias y docentes puedan acercar el material seco que se utiliza durante la jornada escolar o que tengan en casa.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485114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 terminar mis estudios zen con mi maestro, visité el famoso </a:t>
            </a:r>
            <a:r>
              <a:rPr lang="es-CO" sz="1800" dirty="0" err="1"/>
              <a:t>Zuiganji</a:t>
            </a:r>
            <a:r>
              <a:rPr lang="es-CO" sz="1800" dirty="0"/>
              <a:t> en </a:t>
            </a:r>
            <a:r>
              <a:rPr lang="es-CO" sz="1800" dirty="0" err="1"/>
              <a:t>Matsushima</a:t>
            </a:r>
            <a:r>
              <a:rPr lang="es-CO" sz="1800" dirty="0"/>
              <a:t> acompañado por una hermana japonesa, Junko </a:t>
            </a:r>
            <a:r>
              <a:rPr lang="es-CO" sz="1800" dirty="0" err="1"/>
              <a:t>Isshihara</a:t>
            </a:r>
            <a:r>
              <a:rPr lang="es-CO" sz="1800" dirty="0"/>
              <a:t>, y conocí a Hirano Sojo </a:t>
            </a:r>
            <a:r>
              <a:rPr lang="es-CO" sz="1800" dirty="0" err="1"/>
              <a:t>Roshi</a:t>
            </a:r>
            <a:r>
              <a:rPr lang="es-CO" sz="1800" dirty="0"/>
              <a:t>. El </a:t>
            </a:r>
            <a:r>
              <a:rPr lang="es-CO" sz="1800" dirty="0" err="1"/>
              <a:t>Roshi</a:t>
            </a:r>
            <a:r>
              <a:rPr lang="es-CO" sz="1800" dirty="0"/>
              <a:t> hizo una profunda reverencia a la hermana y le dijo: «Vosotros, los cristianos, especialmente las religiosas, sois tan compasivos, cuidando de los pobres. Pero, por desgracia, no tenéis la iluminación. Nosotros, los monjes japoneses, tenemos la iluminación; hablamos de compasión, pero no la practicamos. Si los cristianos y los que hacemos zen nos unimos, ¡sería lo mejor para 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Some of the main Jesuit partner </a:t>
            </a:r>
            <a:r>
              <a:rPr lang="en-US" sz="1800" dirty="0" err="1"/>
              <a:t>organisations</a:t>
            </a:r>
            <a:r>
              <a:rPr lang="en-US" sz="1800" dirty="0"/>
              <a:t> and networks of the Jesuit Network with Migrants at the Conference in Canada and the USA have issued a public statement expressing their concern about the practices and policies of the Biden Administration that restrict the real and effective possibility of accessing the right to asylum. As the Jesuit Migrant Network, we take this statement as our own and ask you to help us to disseminate it.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459926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22830</TotalTime>
  <Words>776</Words>
  <Application>Microsoft Office PowerPoint</Application>
  <PresentationFormat>On-screen Show (4:3)</PresentationFormat>
  <Paragraphs>24</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1162</cp:revision>
  <dcterms:modified xsi:type="dcterms:W3CDTF">2023-04-08T16:40:24Z</dcterms:modified>
</cp:coreProperties>
</file>