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23/04/2023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43259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34377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144699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780697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121486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921092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006690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709930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24098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36815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99010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18559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665105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87144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1740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23/04/2023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23/04/2023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23/04/2023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23/04/2023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23/04/2023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23/04/2023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23/04/2023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23/04/2023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23/04/2023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revistas.javeriana.edu.co/index.php/cuacont/issue/view/1623"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614, 24 de abril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MÁSTER – CÁPSULAS CULTURALES, EL ARTE EN TU DÍA A DÍA. Cápsula 9: ✨ Tango para el alma ✨Vibra con el baile del Tango y permite que la magia de este baile se quede en tu vida para disfrutar con este ritmo porteño. Aprende sobre la consciencia, el control corporal y la forma más fácil de aprender a bailar tango.</a:t>
            </a:r>
          </a:p>
          <a:p>
            <a:r>
              <a:rPr lang="es-CO" sz="1800" dirty="0"/>
              <a:t>Un espacio para entender el abrazo desde la corporalidad, despertar emociones y expresar</a:t>
            </a:r>
          </a:p>
          <a:p>
            <a:r>
              <a:rPr lang="es-CO" sz="1800" dirty="0"/>
              <a:t>la conexión con el lenguaje del cuerpo en movimiento.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tiene el gusto de invitarlos al lanzamiento del libro “Tramas y conversaciones sobre lo común” Lugar: Feria internacional del libro, stand editorial PUJ – martes 25 de abril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088479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 calcmode="lin" valueType="num">
                                      <p:cBhvr additive="base">
                                        <p:cTn id="34"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bg/>
                                          </p:spTgt>
                                        </p:tgtEl>
                                        <p:attrNameLst>
                                          <p:attrName>style.visibility</p:attrName>
                                        </p:attrNameLst>
                                      </p:cBhvr>
                                      <p:to>
                                        <p:strVal val="visible"/>
                                      </p:to>
                                    </p:set>
                                    <p:anim calcmode="lin" valueType="num">
                                      <p:cBhvr additive="base">
                                        <p:cTn id="3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down)">
                                      <p:cBhvr>
                                        <p:cTn id="50" dur="500"/>
                                        <p:tgtEl>
                                          <p:spTgt spid="13"/>
                                        </p:tgtEl>
                                      </p:cBhvr>
                                    </p:animEffect>
                                  </p:childTnLst>
                                </p:cTn>
                              </p:par>
                            </p:childTnLst>
                          </p:cTn>
                        </p:par>
                        <p:par>
                          <p:cTn id="51" fill="hold">
                            <p:stCondLst>
                              <p:cond delay="2500"/>
                            </p:stCondLst>
                            <p:childTnLst>
                              <p:par>
                                <p:cTn id="52" presetID="22" presetClass="entr" presetSubtype="4"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down)">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Apreciada comunidad académica: Tenemos el gusto de informar que ya se encuentra en línea los últimos 10 artículos correspondientes al  volumen 24 (Publicación Continua 2023) de la Revista Cuadernos de Contabilidad. De la Pontificia Universidad Javeriana.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https://revistas.javeriana.edu.co/index.php/cuacont/issue/view/1623</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Estimados Consejeros Académicos, Reciban un cordial saludo. Queremos recordarles que la Dirección de Asuntos Estudiantiles ha dispuesto de un espacio digital con diferentes recursos para favorecer el acompañamiento a los estudiantes en el marco de la Consejería Académica. Entre otra información pertinente para su labor, podrán encontrar documentos y rutas relacionadas con:   Recomendaciones para las direcciones de carrera y consejeros/as académicos/as en el acompañamiento a personas en situaciones emocionales críticas   Protocolo para la prevención e intervención en conductas autolesivas o de riesgo suicida.   Ruta para remitir a algún/a estudiante al servicio de “Escucha Activa” para acompañamiento emocional.   Rutas de apoyo para Consejeros Académicos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5087800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Apreciado(a) Profesor(a), buenas tardes: Reciban un cordial saludo, esperando se encuentren bien al igual que sus seres queridos. Me permito convocarlos a una reunión que realizaremos en agradecimiento al Prof. Braulio A. Rodríguez Castro por sus años de servicio como Director del Departamento (2009 – 2023). Esperamos contar con su asistencia.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Fundación San Mateo: “Buenos días, doctor Bermudez. El programa de Contaduría Pública agradece la participación en la actividad académica   del 19 de abril,  con el tema La tendencia de Contaduría Pública del Los estudiantes reconocen el aporte a su proceso de formación.”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276426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Internacionaliza tu clase con la metodología COIL: Una experiencia internacional para nuestros estudiantes con la colaboración de Universidades Socias. ¡Comparte tu curso a Nivel Nacional e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Universidad Rafael Landívar: El hecho de violencia ocurrido en el Centro del Instituto Nacional de Migración de Ciudad Juárez nos recuerda que no podemos cerrar los ojos ante la realidad de la población migrante y el dolor de sus familias. Exigimos a las autoridades actuar con apego a la verdad y la justicia.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566797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de América Latina y el Caribe - CPAL en colaboración con la Oficina Internacional de la Educación Católica - OIEC, con la Unión Internacional de las Superioras Generales - UISG, la Unión de los Superiores Generales - USG y la Universidad LUMSA (</a:t>
            </a:r>
            <a:r>
              <a:rPr lang="es-CO" sz="1800" dirty="0" err="1"/>
              <a:t>Università</a:t>
            </a:r>
            <a:r>
              <a:rPr lang="es-CO" sz="1800" dirty="0"/>
              <a:t> Maria </a:t>
            </a:r>
            <a:r>
              <a:rPr lang="es-CO" sz="1800" dirty="0" err="1"/>
              <a:t>Santissima</a:t>
            </a:r>
            <a:r>
              <a:rPr lang="es-CO" sz="1800" dirty="0"/>
              <a:t> </a:t>
            </a:r>
            <a:r>
              <a:rPr lang="es-CO" sz="1800" dirty="0" err="1"/>
              <a:t>Assunta</a:t>
            </a:r>
            <a:r>
              <a:rPr lang="es-CO" sz="1800" dirty="0"/>
              <a:t>) presentan el Cuadernillo sobre el Encuentro que mantuvo el papa Francisco con los líderes de las Religiones, bajo el título: “RELIGIONES Y EDUCACIÓN: HACIA UN PACTO POR LA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Servicio Jesuita a Refugiados para Latinoamérica y el Caribe - JRS LAC realizará el próximo jueves 27 de abril de 2023 el Conversatorio “Desafíos Educativos al Caminar” para comprender los retos, obstáculos y oportunidades que viven las personas refugiadas, migrantes y desplazadas forzadas en la región en su camino hacia el acceso y la garantía del derecho a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17375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las virtudes cardinales (prudencia, justicia, fortaleza, templanza), la justicia es de hecho la única que es actualmente objeto de investigación desde la reflexión filosófica, gracias sobre todo a su resurgimiento por obra del </a:t>
            </a:r>
            <a:r>
              <a:rPr lang="es-CO" sz="1800" dirty="0" err="1"/>
              <a:t>neocontractualismo</a:t>
            </a:r>
            <a:r>
              <a:rPr lang="es-CO" sz="1800" dirty="0"/>
              <a:t>. Este intenta presentar la cuestión de la justicia al margen de una perspectiva metafísica y religiosa, identificando criterios de evaluación que permitan a cada hombre decidir «en tanto ser racional, libre e igual»[1]. Una propuesta, por tanto, que puede aplicarse en una sociedad compleja, es decir, que carece de una visión compartida de la 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Mientras reviso un monitoreo de medios realizado durante 2022 para redactar un informe sobre derechos de pueblos indígenas en Venezuela, correspondiente a ese mismo año, encuentro un nuevo trabajo periodístico que denuncia la epidemia de SIDA que está diezmando a los indígenas warao en Delta Amacuro, un estado ubicado en la Amazonía venezolana.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1938045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¡Empezamos el curso de Comunicación Intercultural para colegios jesuitas de todo el mundo! 21 abril, 2023028 Estos fueron los comentarios de algunos de los 43 docentes  de colegios jesuitas en todo el mundo inscritos en el Curso de Comunicación Intercultural ofrecido en </a:t>
            </a:r>
            <a:r>
              <a:rPr lang="es-CO" sz="1800" dirty="0" err="1"/>
              <a:t>Educate</a:t>
            </a:r>
            <a:r>
              <a:rPr lang="es-CO" sz="1800" dirty="0"/>
              <a:t> </a:t>
            </a:r>
            <a:r>
              <a:rPr lang="es-CO" sz="1800" dirty="0" err="1"/>
              <a:t>Magis</a:t>
            </a:r>
            <a:r>
              <a:rPr lang="es-CO" sz="1800" dirty="0"/>
              <a:t>, y quienes se encontraron por primera vez el pasado martes 11 de abril en la primera sesión virtual del curso.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Aunque el Día de la Tierra siempre trata de la protección del medio ambiente, cada año tiene un tema nuevo. Este año el tema es “Invertir en nuestro planeta”, un sentimiento que formaba parte de la encíclica </a:t>
            </a:r>
            <a:r>
              <a:rPr lang="es-CO" sz="1800" dirty="0" err="1"/>
              <a:t>Laudato</a:t>
            </a:r>
            <a:r>
              <a:rPr lang="es-CO" sz="1800" dirty="0"/>
              <a:t> si’ del Papa Francisco de 2015. En la encíclica, el Santo Padre hizo de la “economía ecológica” uno de los siete objetivos: un desafío a todas las instituciones católicas para que desinvirtieran de cualquier activo que se beneficiara de la “injusticia ecológica”, e invirtieran solo en prácticas sostenibles.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9040819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acaba de publicar un artículo del profesor </a:t>
            </a:r>
            <a:r>
              <a:rPr lang="es-CO" sz="1800" dirty="0" err="1"/>
              <a:t>Medhat</a:t>
            </a:r>
            <a:r>
              <a:rPr lang="es-CO" sz="1800" dirty="0"/>
              <a:t> </a:t>
            </a:r>
            <a:r>
              <a:rPr lang="es-CO" sz="1800" dirty="0" err="1"/>
              <a:t>Endrawes</a:t>
            </a:r>
            <a:r>
              <a:rPr lang="es-CO" sz="1800" dirty="0"/>
              <a:t> en la revista </a:t>
            </a:r>
            <a:r>
              <a:rPr lang="es-CO" sz="1800" dirty="0" err="1"/>
              <a:t>Meditari</a:t>
            </a:r>
            <a:r>
              <a:rPr lang="es-CO" sz="1800" dirty="0"/>
              <a:t> Accountancy </a:t>
            </a:r>
            <a:r>
              <a:rPr lang="es-CO" sz="1800" dirty="0" err="1"/>
              <a:t>Research</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María Angélica Farfán fue admitida por </a:t>
            </a:r>
            <a:r>
              <a:rPr lang="es-CO" sz="1800"/>
              <a:t>la IFAC como </a:t>
            </a:r>
            <a:r>
              <a:rPr lang="es-CO" sz="1800" dirty="0"/>
              <a:t>miembro del Comité de Revisión </a:t>
            </a:r>
            <a:r>
              <a:rPr lang="es-CO" sz="1800"/>
              <a:t>en Español.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7022413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872 - Contrapartida 7302 -7315 - Registro Contable 613.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CAE+E invita a los profesores de la Universidad a ser parte de los círculos de innovación, organizados en series temáticas cada semestre. En la serie de Innovación educativa en la era de la colaboración, cuyo propósito es transformar los desafíos que los profesores tienen al promover el trabajo en equipo con sus estudiantes, los participantes tendrán la oportunidad de reunirse para generar soluciones que aborden esos desafíos y mejoren la calidad de la educación que brindan.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Queridos miembros de la Comunidad Educativa Javeriana: Me dirijo a todos y todas con tristeza y dolor por la pérdida de nuestra estudiante María Paula Munévar Olmos. En nombre de la comunidad universitaria expreso a su familia y seres queridos nuestras condolencias y solidaridad. Quiero manifestar mi gratitud y reconocimiento a quienes han estado colaborando durante estos difíciles días en la búsqueda continua de María Paula, a sus profesores y compañeros por su cercanía y comprensión, a la Facultad de Comunicación y Lenguaje por su sensibilidad y humanidad y a todas las personas y entidades que nos han acompañado y expresado su afecto.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17 de abril de 2023 se realizó la Eucaristía en la que el P. Rafael David Garrido Vargas, SJ tomó posesión como el nuevo Presidente de la Conferencia de Provinciales Jesuitas de América Latina y el Caribe -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03652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Previamente a la terminación de sus clases, se reunieron los profesores de la cátedra itinerante de ética profesional Juan José Amézquita Piar y conversaron sobre el futuro examen de sus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Coronel FAC Juan Carlos Perez </a:t>
            </a:r>
            <a:r>
              <a:rPr lang="es-CO" sz="1800" dirty="0" err="1"/>
              <a:t>Perez</a:t>
            </a:r>
            <a:r>
              <a:rPr lang="es-CO" sz="1800" dirty="0"/>
              <a:t> expuso el tema “Relevancia de la Ciberseguridad en los tiempos actuales”.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41964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Apreciada Comunidad FCEA, Tengo el gusto de invitarlos a la XIII Cátedra Internacional que se desarrollará el próximo jueves 27 abril a las 5:45 pm en formato virtual.  Para esta ocasión nos acompañará Bernard Daniels,  Site Manager en ASML US, quien nos presentará el panorama actual y desafíos que enfrenta de la industria de chips a nivel mundial.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¡No te pierdas nuestro menús especiales y vive el Poder Latino!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04680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Aulas Virtuales: Reciban un cordial saludo. Estimados(as) docentes de la Pontificia Universidad Javeriana. El Laboratorio en Cultura Digital 2023, es un espacio en modalidad presencial en el que se fortalecerán las habilidades y prácticas de la comunicación humana asociadas a la cultura digital. A continuación, encontrarán información sobre el programa, el calendario y los horarios.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oficina de Egresados: Mantente actualizado con nuestro último boletín de empleabilidad.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951218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MAÑANA Jazz experimental en la Javeriana- Prográmate con nuestra Agenda Cultural.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Each year, AACSB recognizes institutions around the world that are creating relevant, impactful, and visionary business schools for tomorrow. (…) Because of these initiatives, we have been accredited by our National Directorate of Customs and Taxes as an accounting and tax support center.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066445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 la Directora del Departamento de Ciencias Contables: Estimados profesores, buenas tardes reciban un cordial saludo. Les comento que, en el marco de la Semana Javeriana 2023, hemos recibido de la Vicerrectoría del Medio Universitario la invitación para dos profesores al Desayuno Javeriano que se realizará el miércoles 3 de mayo de 7:30 a 9:00 a.m. en el auditorio Santiago Páramo, S.J. en el 7 piso del edificio Fernando Barón.,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Del Vicerrector del Medio Universitario: Apreciado/a consejero/a, recibe un fraternal saludo.  Desde el equipo del programa Javeriana a tu lado (conformado por el CAPS, CFICC, CPSFJ y DAE) buscamos acompañar a las y los estudiantes para que tengan una visión integral de sí mismas/os, de sus riesgos y recursos, de la oferta universitaria con la que cuentan, y a partir de allí, tomen decisiones que favorezcan su bienestar y desarrollo.  Queremos llegar a estudiantes que presenten situaciones de riesgo para su desarrollo y permanencia estudiantil (de orden individual, académico, económico, social, entre otras). Lo anterior, con el fin de que puedan acceder de manera oportuna a los recursos ofrecidos por la universidad. Para esto realizaremos dos talleres este mes (viernes 21 y 28 de abril).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9580366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Conoce como alquilar un vehículo de Mía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Apreciados, Los invitamos a la cata del Intercultural DAI donde celebraremos la cultura de América Latina. En esta oportunidad, Servicios de Alimentación nos ofrece una selección de vinos chilenos acompañados de deliciosos maridajes. Los invitamos a hacer parte de este evento.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318577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22991</TotalTime>
  <Words>1966</Words>
  <Application>Microsoft Office PowerPoint</Application>
  <PresentationFormat>On-screen Show (4:3)</PresentationFormat>
  <Paragraphs>70</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1176</cp:revision>
  <dcterms:modified xsi:type="dcterms:W3CDTF">2023-04-23T22:43:17Z</dcterms:modified>
</cp:coreProperties>
</file>