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30/04/2023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019890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406441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846351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63384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36379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542776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18852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83026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862694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252065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30/04/2023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30/04/2023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30/04/2023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30/04/2023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30/04/2023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30/04/2023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30/04/2023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30/04/2023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30/04/2023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30/04/2023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forms.office.com/r/BtWgPLvP4B"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cuidadoignaciano@javeriana.edu.co"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javeriana.edu.co/hoy-en-la-javeriana/editorial-autonomia-universitaria/"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forms.gle/UFLYw7oiygNkBiEu9"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615, 1° de mayo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Comisión de educadores de redes de la CPAL se reunió en Lima para avanzar en las reflexiones comunes sobre la acción educativa de la Compañía de Jesús en América Latina. Tras el Seminario de Educación sostenido en Bogotá a finales de 2022, la Comisión volvió a reunirse presencialmente en Lima para dar continuidad a la tarea encomendada en el PAC.2 de la CPAL.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Latinoamérica representan 450 años de inculturación, defensa de los derechos humanos y testimonio profético. El análisis de </a:t>
            </a:r>
            <a:r>
              <a:rPr lang="es-CO" sz="1800" dirty="0" err="1"/>
              <a:t>Macky</a:t>
            </a:r>
            <a:r>
              <a:rPr lang="es-CO" sz="1800" dirty="0"/>
              <a:t> Arena en el marco de los 50 años de la profesión solemne religiosa de Jorge Mario Bergoglio, actual papa Francisco.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4637290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Seminario de la Red de Educación a Distancia para personas Jóvenes y Adultas (READ) tiene como objetivo compartir experiencias y reflexionar sobre la misión educativa que desempeñamos en sus diversos contextos. Cada año, en mayo, las y los profesionales de las diferentes instituciones que configuran la READ, dedican tres días a compartir experiencias y reflexionar a partir de algunos ejes temáticos. Este año son tres: la colaboración para la misión, el cuidado de personas e instituciones y la capacidad de incidir en la vida de las personas y las comunidades.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12 de abril se recordó el Día del Niño Boliviano y el Colegio Del Sagrado Corazón de Sucre (Bolivia) organizó la campaña de “Corazón a Corazón” en la que participaron más de 1.800 estudiantes entregando un aporte con el cual pudimos armar un kit de material escolar como regalo y llegar a más de 500 niños externos a nuestra unidad educativa.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42501895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Cuando los delegados de la 71ª Congregación de Procuradores se reúnan este mes de mayo, lo harán en el Santuario de Loyola, en España. El santuario alberga un moderno espacio de reuniones, un centro de espiritualidad, un albergue juvenil, una basílica del siglo XVIII, un museo, una biblioteca y el castillo de la familia Loyola. Es un campus cargado de historia, repleto de oportunidades para la reflexión y el aprendizaje, y diseñado para que el lugar sea accesible a visitantes de todo tipo.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último día de su visita a la Provincia Británica, el P. Arturo Sosa se reunió con los jesuitas de la zona de Londres y celebró una misa en la iglesia de los jesuitas en el centro de la ciudad. También inauguró parte del nuevo London </a:t>
            </a:r>
            <a:r>
              <a:rPr lang="es-CO" sz="1800" dirty="0" err="1"/>
              <a:t>Jesuit</a:t>
            </a:r>
            <a:r>
              <a:rPr lang="es-CO" sz="1800" dirty="0"/>
              <a:t> Centre. Esta obra es una iniciativa importante, que da un nuevo impulso al servicio de la Compañía, mientras continúa su larga tradición de apostolado intelectual en Gran Bretaña de un modo que es relevante hoy.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5631500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873 - Contrapartida 7316 -7331 - Registro Contable 614.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tiene el gusto de invitarlos al lanzamiento del libro “Tramas y conversaciones sobre lo común” Lugar: Feria internacional del libro, stand editorial PUJ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Apreciadas profesoras y profesores, reciban un atento saludo, Les informamos que se encuentra abierta en </a:t>
            </a:r>
            <a:r>
              <a:rPr lang="es-CO" sz="1800" dirty="0" err="1"/>
              <a:t>Minciencias</a:t>
            </a:r>
            <a:r>
              <a:rPr lang="es-CO" sz="1800" dirty="0"/>
              <a:t> la Convocatoria 935: Programa Orquídeas, mujeres en la ciencia: Agentes para la Paz, a través del cual la entidad financia proyectos de investigación, desarrollo tecnológico y/o innovación (I+D+i), que vinculen Doctoras para llevar a cabo estancias posdoctorales y Jóvenes Investigadoras e Innovadoras colombianas en calidad de estudiantes o recién graduadas, con el fin de intervenir al menos una de las temáticas establecidas en el reto “Poner fin a todas las formas de violencia en Colombia” en el marco de la Misión "Ciencia para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Del Decano: Apreciados estudiantes y profesores, El próximo miércoles 26 de abril estaremos llevando a cabo el conversatorio CAIA </a:t>
            </a:r>
            <a:r>
              <a:rPr lang="es-CO" sz="1800" dirty="0" err="1"/>
              <a:t>Forum</a:t>
            </a:r>
            <a:r>
              <a:rPr lang="es-CO" sz="1800" dirty="0"/>
              <a:t>: </a:t>
            </a:r>
            <a:r>
              <a:rPr lang="es-CO" sz="1800" dirty="0" err="1"/>
              <a:t>Inside</a:t>
            </a:r>
            <a:r>
              <a:rPr lang="es-CO" sz="1800" dirty="0"/>
              <a:t> </a:t>
            </a:r>
            <a:r>
              <a:rPr lang="es-CO" sz="1800" dirty="0" err="1"/>
              <a:t>the</a:t>
            </a:r>
            <a:r>
              <a:rPr lang="es-CO" sz="1800" dirty="0"/>
              <a:t> </a:t>
            </a:r>
            <a:r>
              <a:rPr lang="es-CO" sz="1800" dirty="0" err="1"/>
              <a:t>world</a:t>
            </a:r>
            <a:r>
              <a:rPr lang="es-CO" sz="1800" dirty="0"/>
              <a:t> </a:t>
            </a:r>
            <a:r>
              <a:rPr lang="es-CO" sz="1800" dirty="0" err="1"/>
              <a:t>of</a:t>
            </a:r>
            <a:r>
              <a:rPr lang="es-CO" sz="1800" dirty="0"/>
              <a:t> Alternative </a:t>
            </a:r>
            <a:r>
              <a:rPr lang="es-CO" sz="1800" dirty="0" err="1"/>
              <a:t>Investments</a:t>
            </a:r>
            <a:r>
              <a:rPr lang="es-CO" sz="1800" dirty="0"/>
              <a:t> sobre el mundo de las Inversiones Alternativas y su rol en la construcción de portafolios de inversión, en el Auditorio Alfonso Quintana, S.J. en horario de 9am – 12m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4747828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el examen final </a:t>
            </a:r>
            <a:r>
              <a:rPr lang="es-CO" sz="1800" dirty="0" err="1"/>
              <a:t>dem</a:t>
            </a:r>
            <a:r>
              <a:rPr lang="es-CO" sz="1800" dirty="0"/>
              <a:t> la Cátedra itinerante de ética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tiene el gusto de invitarlos al foro (Re)pensarnos la colombianidad hoy "Retos y las perspectivas sociales, jurídicas y política en torno a la colombianidad“ Lugar: Auditorio Pablo VI (41), Pontificia Universidad Javeriana (Carrera 7 # 40 - 62) Fecha: martes 2 de mayo - 11:00 am Inscripción previa aquí: </a:t>
            </a:r>
            <a:r>
              <a:rPr lang="es-CO" sz="1800" dirty="0">
                <a:hlinkClick r:id="rId3"/>
              </a:rPr>
              <a:t>https://forms.office.com/r/BtWgPLvP4B</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740507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Apreciados Javerianos: Reciban un atento saludo. Del 1 al 18 de mayo me encontraré fuera del país participando en diferentes reuniones: Encuentro de Rectores de </a:t>
            </a:r>
            <a:r>
              <a:rPr lang="es-CO" sz="1800" dirty="0" err="1"/>
              <a:t>Oducal</a:t>
            </a:r>
            <a:r>
              <a:rPr lang="es-CO" sz="1800" dirty="0"/>
              <a:t> en Roma, Universia en Valencia, </a:t>
            </a:r>
            <a:r>
              <a:rPr lang="es-CO" sz="1800" dirty="0" err="1"/>
              <a:t>Metared</a:t>
            </a:r>
            <a:r>
              <a:rPr lang="es-CO" sz="1800" dirty="0"/>
              <a:t> en Murcia y en el Programa de aprendizaje y actualización organizado por Bancolombia en Barcelona.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¡ÚLTIMOS CUPOS! Colaborador(a) javeriano: te invitamos a vivir el curso taller de Acompañamiento Personal que realizaremos durante tres días fuera de Bogotá. Concédete la oportunidad de conocer cómo acompañar a otras personas y cómo puedes ser acompañado al estilo ignaciano, para que juntos sigamos construyendo comunidades de cuidado en nuestra universidad o en otros escenarios. Inscríbete enviando un correo a </a:t>
            </a:r>
            <a:r>
              <a:rPr lang="es-CO" sz="1800" dirty="0">
                <a:hlinkClick r:id="rId3"/>
              </a:rPr>
              <a:t>cuidadoignaciano@javeriana.edu.co</a:t>
            </a:r>
            <a:r>
              <a:rPr lang="es-CO" sz="1800" dirty="0"/>
              <a:t>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1787631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Apreciados profesores y personal administrativo reciban mi especial saludo. Como parte de las acciones que hemos venido implementando en el marco de la certificación como Entidad Familiarmente Responsable, donde se propone, entre otras, generar un equilibrio y acompañamiento que impacte de forma directa la relación familiar y laboral de las personas que trabajan en la Universidad, he decidido otorgar 4 días de descanso en el período intersemestral, los cuales podrán ser tomados en las semanas del 12 al 16 de junio, o del 19 al 23 de junio o del 3 al 7 de julio del presente año. Estos días deberán disfrutarse de manera consecutiva.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Editorial: Autonomía universitaria</a:t>
            </a:r>
          </a:p>
          <a:p>
            <a:r>
              <a:rPr lang="es-CO" sz="1800" dirty="0"/>
              <a:t>Marzo 2023 | Edición </a:t>
            </a:r>
            <a:r>
              <a:rPr lang="es-CO" sz="1800" dirty="0" err="1"/>
              <a:t>N°</a:t>
            </a:r>
            <a:r>
              <a:rPr lang="es-CO" sz="1800" dirty="0"/>
              <a:t>: 1385</a:t>
            </a:r>
          </a:p>
          <a:p>
            <a:r>
              <a:rPr lang="es-CO" sz="1800" dirty="0"/>
              <a:t>Por: Luis Fernando Múnera </a:t>
            </a:r>
            <a:r>
              <a:rPr lang="es-CO" sz="1800" dirty="0" err="1"/>
              <a:t>Congote</a:t>
            </a:r>
            <a:r>
              <a:rPr lang="es-CO" sz="1800" dirty="0"/>
              <a:t>, S.J. | Rector de la Pontificia Universidad Javeriana </a:t>
            </a:r>
            <a:r>
              <a:rPr lang="es-CO" sz="1800" dirty="0">
                <a:hlinkClick r:id="rId3"/>
              </a:rPr>
              <a:t>https://www.javeriana.edu.co/hoy-en-la-javeriana/editorial-autonomia-universitaria/</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6892989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anim calcmode="lin" valueType="num">
                                      <p:cBhvr additive="base">
                                        <p:cTn id="47"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22" presetClass="entr" presetSubtype="4"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par>
                          <p:cTn id="53" fill="hold">
                            <p:stCondLst>
                              <p:cond delay="2500"/>
                            </p:stCondLst>
                            <p:childTnLst>
                              <p:par>
                                <p:cTn id="54" presetID="22" presetClass="entr" presetSubtype="4"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wipe(down)">
                                      <p:cBhvr>
                                        <p:cTn id="5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CAE+E invita a los profesores de la Universidad a ser parte de los círculos de innovación, organizados en series temáticas cada semestre.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futuro del empleo post pandemia del covid-19 Editorial: </a:t>
            </a:r>
            <a:r>
              <a:rPr lang="es-CO" sz="1800" dirty="0" err="1"/>
              <a:t>Orkestra</a:t>
            </a:r>
            <a:r>
              <a:rPr lang="es-CO" sz="1800" dirty="0"/>
              <a:t>, Instituto de Competitividad, Fundación Deusto Temática: presentación de contribuciones relacionadas al futuro del empleo post pandemia del COVID-19 con una mirada interdisciplinar y desde regiones diferentes de Latinoamérica. Fecha: 2 de mayo de 8:00-9:30 </a:t>
            </a:r>
            <a:r>
              <a:rPr lang="es-CO" sz="1800" dirty="0" err="1"/>
              <a:t>hrs</a:t>
            </a:r>
            <a:r>
              <a:rPr lang="es-CO" sz="1800" dirty="0"/>
              <a:t> Ciudad de México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4013307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Red de Educación de AUSJAL, tiene el agrado de invitarle al </a:t>
            </a:r>
            <a:r>
              <a:rPr lang="es-CO" sz="1800" dirty="0" err="1"/>
              <a:t>Webinar</a:t>
            </a:r>
            <a:r>
              <a:rPr lang="es-CO" sz="1800" dirty="0"/>
              <a:t> titulado “Un acercamiento a las Prácticas Educativas Innovadoras en las Universidades Jesuitas de América Latina” que tendrá lugar el lunes 8 de mayo de 2023. Para inscribirse pueden ingresar a través del código QR o haciendo </a:t>
            </a:r>
            <a:r>
              <a:rPr lang="es-CO" sz="1800" dirty="0" err="1"/>
              <a:t>click</a:t>
            </a:r>
            <a:r>
              <a:rPr lang="es-CO" sz="1800" dirty="0"/>
              <a:t> en el siguiente link: </a:t>
            </a:r>
            <a:r>
              <a:rPr lang="es-CO" sz="1800" dirty="0">
                <a:hlinkClick r:id="rId3"/>
              </a:rPr>
              <a:t>https://forms.gle/UFLYw7oiygNkBiEu9</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Para la Provincia, la educación cumple un papel importante en la misión y las personas que acompañan y dirigen estos procesos son vitales para que esta se fortalezca. Por esto, la Asociacion de Colegios Jesuitas de Colombia, ACODESI, realiza cada año una actividad de inducción para los colaboradores que han sido nombrados en cargos directivos, coordinaciones o que han recibido alguna misión de liderazgo y compromiso, en los 9 colegios del país. Este año, se realizó del 18 al 20 de abril, en Bogotá, y participaron 24 personas. La experiencia incluyó la visita a la Manzana Jesuítica de Bogotá, la Curia Provincial y la Casa Ignaciana de la Juventud.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473986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Como parte del proceso de transición del cambio de presidente de la CPAL, tuvimos un fructífero encuentro en Lima, donde nos reunimos junto al equipo dinamizador del SJPAM, su presidente saliente y el recién nombrado de la Conferencia, con los cinco Provinciales del territorio </a:t>
            </a:r>
            <a:r>
              <a:rPr lang="es-CO" sz="1800" dirty="0" err="1"/>
              <a:t>Panamazónico</a:t>
            </a:r>
            <a:r>
              <a:rPr lang="es-CO" sz="1800" dirty="0"/>
              <a:t> (Bolivia, Brasil, Colombia, Ecuador, Perú y Venezuela), el Superior Regional de Guyana y el Delegado para la Amazonía de Brasil.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En los últimos 20 años, hemos asistido a un notable incremento de nuevas preguntas en los sectores de la biociencia y la neurociencia. Particularmente interesante parece ser la cuestión de cuándo y cómo surgió la «capacidad religiosa» en la evolución de los homínidos, y cómo debe entenderse desde una perspectiva biológica. El libro </a:t>
            </a:r>
            <a:r>
              <a:rPr lang="es-CO" sz="1800" dirty="0" err="1"/>
              <a:t>The</a:t>
            </a:r>
            <a:r>
              <a:rPr lang="es-CO" sz="1800" dirty="0"/>
              <a:t> </a:t>
            </a:r>
            <a:r>
              <a:rPr lang="es-CO" sz="1800" dirty="0" err="1"/>
              <a:t>Emergence</a:t>
            </a:r>
            <a:r>
              <a:rPr lang="es-CO" sz="1800" dirty="0"/>
              <a:t> </a:t>
            </a:r>
            <a:r>
              <a:rPr lang="es-CO" sz="1800" dirty="0" err="1"/>
              <a:t>of</a:t>
            </a:r>
            <a:r>
              <a:rPr lang="es-CO" sz="1800" dirty="0"/>
              <a:t> </a:t>
            </a:r>
            <a:r>
              <a:rPr lang="es-CO" sz="1800" dirty="0" err="1"/>
              <a:t>Religion</a:t>
            </a:r>
            <a:r>
              <a:rPr lang="es-CO" sz="1800" dirty="0"/>
              <a:t> in Human </a:t>
            </a:r>
            <a:r>
              <a:rPr lang="es-CO" sz="1800" dirty="0" err="1"/>
              <a:t>Evolution</a:t>
            </a:r>
            <a:r>
              <a:rPr lang="es-CO" sz="1800" dirty="0"/>
              <a:t>[1], publicado en diciembre de 2019, intenta dar una primera respuesta a esta cuestión. Este estudio es fruto de la colaboración entre Margaret Boone Rappaport, bióloga y antropóloga cultural estadounidense especializada en la evolución cognitiva humana, y Christopher J. </a:t>
            </a:r>
            <a:r>
              <a:rPr lang="es-CO" sz="1800" dirty="0" err="1"/>
              <a:t>Corbally</a:t>
            </a:r>
            <a:r>
              <a:rPr lang="es-CO" sz="1800" dirty="0"/>
              <a:t>, astrónomo y sacerdote jesuita británico, miembro del equipo de investigación de la </a:t>
            </a:r>
            <a:r>
              <a:rPr lang="es-CO" sz="1800" dirty="0" err="1"/>
              <a:t>Specola</a:t>
            </a:r>
            <a:r>
              <a:rPr lang="es-CO" sz="1800" dirty="0"/>
              <a:t> Vaticana en Castel Gandolfo, cerca de Roma. Ambos científicos trabajan en Tucson, Arizona (EE.UU.).</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413960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23045</TotalTime>
  <Words>1608</Words>
  <Application>Microsoft Office PowerPoint</Application>
  <PresentationFormat>On-screen Show (4:3)</PresentationFormat>
  <Paragraphs>50</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1178</cp:revision>
  <dcterms:modified xsi:type="dcterms:W3CDTF">2023-04-30T17:05:16Z</dcterms:modified>
</cp:coreProperties>
</file>