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6/05/2023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03246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8218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644458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89960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8605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41234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13272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92454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78743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6698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6/05/2023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6/05/2023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6/05/2023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6/05/2023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6/05/2023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6/05/2023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6/05/2023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6/05/2023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6/05/2023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6/05/2023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forms.office.com/r/ca8XgScrcd"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forms.gle/UFLYw7oiygNkBiEu9"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616, 8 de mayo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Del </a:t>
            </a:r>
            <a:r>
              <a:rPr lang="es-CO" sz="1800" dirty="0" err="1"/>
              <a:t>Cinep</a:t>
            </a:r>
            <a:r>
              <a:rPr lang="es-CO" sz="1800" dirty="0"/>
              <a:t>: El día de ayer, 2 de mayo de 2023, la plenaria del Senado de la República decidió eliminar el artículo 8 del proyecto de ley del Plan Nacional de Desarrollo que hacía referencia a la necesidad de que el Estado cumpla con las recomendaciones que hizo la Comisión de la Verdad en su Informe Final, teniendo en cuenta las competencias y las condiciones fiscales. Las organizaciones y personas firmantes, rechazamos esta posición y llamamos a la plenaria de la Cámara de Representantes de la República y, posteriormente, a ambas cámaras en conciliación, a aprobar el artículo 8 y garantizar que las voces de miles organizaciones, víctimas, expertas, expertos, líderes y lideresas que participaron en el proceso de construcción de las recomendaciones sean respetadas.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La Congregación de Procuradores reúne a los delegados de cada una de las unidades administrativas de la Compañía, Provincias y Regiones. Los Procuradores tienen el deber de visitar a los jesuitas y las obras de la Compañía para preparar un panorama de su situación global y responder a las preguntas que el padre General les proponga para ser discutidas durante la asamblea. Por lo tanto, una reunión de este tipo requiere una larga preparación. Este año, la 71° Congregación de Procuradores se llevará a cabo en Loyola, España, comienza este 05 de mayo y participarán más de 100 jesuitas de todos los continentes.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009611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mirada a la misión como criterio fundamental para organizar el gobierno y la forma de responder a los retos, la cual ha sido clave para el desarrollo de la propuesta. Asumir la Amazonía como una misión conjunta, querer configurar una presencia con horizonte común y apostar por la elaboración de un plan apostólico </a:t>
            </a:r>
            <a:r>
              <a:rPr lang="es-CO" sz="1800" dirty="0" err="1"/>
              <a:t>Panamazónico</a:t>
            </a:r>
            <a:r>
              <a:rPr lang="es-CO" sz="1800" dirty="0"/>
              <a:t> son frutos de trabajos y reflexiones que se han fraguado en el espíritu de responder de forma creativamente fiel al llamado que se nos hace en la </a:t>
            </a:r>
            <a:r>
              <a:rPr lang="es-CO" sz="1800" dirty="0" err="1"/>
              <a:t>Panamazonía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ara la mayor parte del mundo, Siria se ha convertido en sinónimo de guerra, violencia y muerte. El asesinato por los yihadistas del P. Frans van </a:t>
            </a:r>
            <a:r>
              <a:rPr lang="es-CO" sz="1800" dirty="0" err="1"/>
              <a:t>der</a:t>
            </a:r>
            <a:r>
              <a:rPr lang="es-CO" sz="1800" dirty="0"/>
              <a:t> </a:t>
            </a:r>
            <a:r>
              <a:rPr lang="es-CO" sz="1800" dirty="0" err="1"/>
              <a:t>Lugt</a:t>
            </a:r>
            <a:r>
              <a:rPr lang="es-CO" sz="1800" dirty="0"/>
              <a:t> SJ en 2014, es solo un ejemplo del horror que viven los ciudadanos sirios. Pero a pesar de todo, los jesuitas nunca abandonaron Siria. La vida de la comunidad católica de Homs solo es posible gracias al espíritu valiente de los sacerdotes jesuitas Vincent de </a:t>
            </a:r>
            <a:r>
              <a:rPr lang="es-CO" sz="1800" dirty="0" err="1"/>
              <a:t>Beaucoudrey</a:t>
            </a:r>
            <a:r>
              <a:rPr lang="es-CO" sz="1800" dirty="0"/>
              <a:t> y Tony </a:t>
            </a:r>
            <a:r>
              <a:rPr lang="es-CO" sz="1800" dirty="0" err="1"/>
              <a:t>Homsy</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224261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General Arturo Sosa ha nombrado al P. Thomas </a:t>
            </a:r>
            <a:r>
              <a:rPr lang="es-CO" sz="1800" dirty="0" err="1"/>
              <a:t>Amirtham</a:t>
            </a:r>
            <a:r>
              <a:rPr lang="es-CO" sz="1800" dirty="0"/>
              <a:t> Provincial de la Provincia de </a:t>
            </a:r>
            <a:r>
              <a:rPr lang="es-CO" sz="1800" dirty="0" err="1"/>
              <a:t>Madurai</a:t>
            </a:r>
            <a:r>
              <a:rPr lang="es-CO" sz="1800" dirty="0"/>
              <a:t> (MDU). El P. </a:t>
            </a:r>
            <a:r>
              <a:rPr lang="es-CO" sz="1800" dirty="0" err="1"/>
              <a:t>Amirtham</a:t>
            </a:r>
            <a:r>
              <a:rPr lang="es-CO" sz="1800" dirty="0"/>
              <a:t> nació el 25 de mayo de 1964, ingresó en la Compañía de Jesús el 5 de julio de 1984, fue ordenado sacerdote el 19 de noviembre de 1994 y emitió sus últimos votos el 29 de abril de 2005. Tiene un máster en Sociología por la Universidad de Pune y un doctorado en Investigación Aplicada por el </a:t>
            </a:r>
            <a:r>
              <a:rPr lang="es-CO" sz="1800" dirty="0" err="1"/>
              <a:t>Gandhigram</a:t>
            </a:r>
            <a:r>
              <a:rPr lang="es-CO" sz="1800" dirty="0"/>
              <a:t> Rural </a:t>
            </a:r>
            <a:r>
              <a:rPr lang="es-CO" sz="1800" dirty="0" err="1"/>
              <a:t>Institute</a:t>
            </a:r>
            <a:r>
              <a:rPr lang="es-CO" sz="1800" dirty="0"/>
              <a:t> - </a:t>
            </a:r>
            <a:r>
              <a:rPr lang="es-CO" sz="1800" dirty="0" err="1"/>
              <a:t>Deemed</a:t>
            </a:r>
            <a:r>
              <a:rPr lang="es-CO" sz="1800" dirty="0"/>
              <a:t> </a:t>
            </a:r>
            <a:r>
              <a:rPr lang="es-CO" sz="1800" dirty="0" err="1"/>
              <a:t>University</a:t>
            </a:r>
            <a:r>
              <a:rPr lang="es-CO" sz="1800" dirty="0"/>
              <a:t>, </a:t>
            </a:r>
            <a:r>
              <a:rPr lang="es-CO" sz="1800" dirty="0" err="1"/>
              <a:t>Gandhigram</a:t>
            </a:r>
            <a:r>
              <a:rPr lang="es-CO" sz="1800" dirty="0"/>
              <a:t>, India.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Santo Padre, como es habitual, se reunió con los jesuitas ‘locales’, esta vez con nosotros, jesuitas húngaros. El encuentro comenzó el sábado pocos minutos después de las seis y duró aproximadamente una hora y media. ¿Qué fue lo que caracterizó este encuentro? La cercanía y la inmediatez. Nada más entrar, el Santo Padre se dirigió a un compañero de 96 años, el Padre </a:t>
            </a:r>
            <a:r>
              <a:rPr lang="es-CO" sz="1800" dirty="0" err="1"/>
              <a:t>Károly</a:t>
            </a:r>
            <a:r>
              <a:rPr lang="es-CO" sz="1800" dirty="0"/>
              <a:t>, que estaba sentado cerca de la puerta, e inmediatamente intercambiaron algunas frases en español (el Padre </a:t>
            </a:r>
            <a:r>
              <a:rPr lang="es-CO" sz="1800" dirty="0" err="1"/>
              <a:t>Károly</a:t>
            </a:r>
            <a:r>
              <a:rPr lang="es-CO" sz="1800" dirty="0"/>
              <a:t> lleva más de quince años de servicio en Chile).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3611208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874 - Contrapartida 7332 -7345 - Registro Contable 615.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LA AGENDA CULTURAL MAYO - JUNIO #SOMOSFUEGOJAVERIANO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al equipo del Centro de Fomento de la identidad y Construcción de la Comunidad - CFICC!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el grupo de directivos de la Red para la formación en revisoría fiscal, oportunidad en la cual se oyeron las ponencias que se presentarán en el próximo encuentro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110096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Estimado/as profesores/as, Como es de su conocimiento, la Universidad Javeriana y la Universidad de los Andes lanzaron la convocatoria “</a:t>
            </a:r>
            <a:r>
              <a:rPr lang="es-CO" sz="1800" dirty="0" err="1"/>
              <a:t>Co-creando</a:t>
            </a:r>
            <a:r>
              <a:rPr lang="es-CO" sz="1800" dirty="0"/>
              <a:t> soluciones con la comunidad” y los equipos de las dos universidades definieron ampliar el plazo de registro de ideas hasta el próximo 5 de mayo de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decano de la Facultad de Ciencias Económicas y Administrativas, Andrés Rosas Wulfers, participó en la International </a:t>
            </a:r>
            <a:r>
              <a:rPr lang="es-CO" sz="1800" dirty="0" err="1"/>
              <a:t>Conference</a:t>
            </a:r>
            <a:r>
              <a:rPr lang="es-CO" sz="1800" dirty="0"/>
              <a:t> and </a:t>
            </a:r>
            <a:r>
              <a:rPr lang="es-CO" sz="1800" dirty="0" err="1"/>
              <a:t>Annual</a:t>
            </a:r>
            <a:r>
              <a:rPr lang="es-CO" sz="1800" dirty="0"/>
              <a:t> Meeting de la AACSB; en Chicago, EEUU; que convocó a las instituciones que trabajan en la creación de valor en el mundo empresarial para la sociedad. En este evento se le otorgó el reconocimiento </a:t>
            </a:r>
            <a:r>
              <a:rPr lang="es-CO" sz="1800" dirty="0" err="1"/>
              <a:t>Innovations</a:t>
            </a:r>
            <a:r>
              <a:rPr lang="es-CO" sz="1800" dirty="0"/>
              <a:t> </a:t>
            </a:r>
            <a:r>
              <a:rPr lang="es-CO" sz="1800" dirty="0" err="1"/>
              <a:t>That</a:t>
            </a:r>
            <a:r>
              <a:rPr lang="es-CO" sz="1800" dirty="0"/>
              <a:t> Inspire al Consultorio Contable de la Pontificia Universidad Javeriana, allí se entregaron 25 reconocimientos entre las más de 1500 universidades que son miembros de la </a:t>
            </a:r>
            <a:r>
              <a:rPr lang="es-CO" sz="1800" dirty="0" err="1"/>
              <a:t>Association</a:t>
            </a:r>
            <a:r>
              <a:rPr lang="es-CO" sz="1800" dirty="0"/>
              <a:t> </a:t>
            </a:r>
            <a:r>
              <a:rPr lang="es-CO" sz="1800" dirty="0" err="1"/>
              <a:t>to</a:t>
            </a:r>
            <a:r>
              <a:rPr lang="es-CO" sz="1800" dirty="0"/>
              <a:t> </a:t>
            </a:r>
            <a:r>
              <a:rPr lang="es-CO" sz="1800" dirty="0" err="1"/>
              <a:t>Advance</a:t>
            </a:r>
            <a:r>
              <a:rPr lang="es-CO" sz="1800" dirty="0"/>
              <a:t> </a:t>
            </a:r>
            <a:r>
              <a:rPr lang="es-CO" sz="1800" dirty="0" err="1"/>
              <a:t>Collegiate</a:t>
            </a:r>
            <a:r>
              <a:rPr lang="es-CO" sz="1800" dirty="0"/>
              <a:t> </a:t>
            </a:r>
            <a:r>
              <a:rPr lang="es-CO" sz="1800" dirty="0" err="1"/>
              <a:t>Schools</a:t>
            </a:r>
            <a:r>
              <a:rPr lang="es-CO" sz="1800" dirty="0"/>
              <a:t> </a:t>
            </a:r>
            <a:r>
              <a:rPr lang="es-CO" sz="1800" dirty="0" err="1"/>
              <a:t>of</a:t>
            </a:r>
            <a:r>
              <a:rPr lang="es-CO" sz="1800" dirty="0"/>
              <a:t> Business, AACSB, fundada en 1916.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22361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iniciaron los procesos propios del Auxilio educativo para estudios de pregrado en la sede central de la Pontificia Universidad Javeriana de los hijos de profesores de planta o de empleados administrativos, con dedicación de tiempo completo.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Caps</a:t>
            </a:r>
            <a:r>
              <a:rPr lang="es-CO" sz="1800" dirty="0"/>
              <a:t>: Te invitamos a este espacio de encuentro donde colectivamente entenderemos y brindaremos herramientas para atravesar el duelo por muerte.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18413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invitarlos A la cátedra abierta "Caleidoscopio de rostros migrantes: Emigrantes, inmigrante, transmigrante, </a:t>
            </a:r>
            <a:r>
              <a:rPr lang="es-CO" sz="1800" dirty="0" err="1"/>
              <a:t>reemigrante</a:t>
            </a:r>
            <a:r>
              <a:rPr lang="es-CO" sz="1800" dirty="0"/>
              <a:t>“ Fecha: 16 de mayo – modalidad virtual Inscripción previa aquí: </a:t>
            </a:r>
            <a:r>
              <a:rPr lang="es-CO" sz="1800" dirty="0">
                <a:hlinkClick r:id="rId3"/>
              </a:rPr>
              <a:t>https://forms.office.com/r/ca8XgScrcd</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¡Cuídate con el CAPS en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441932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Respetados, Miembros Institucionales REDICEAC. Esperamos que se encuentre muy bien. Por medio del presente, respetuosamente enviamos la invitación a participar en el encuentro "XIX Congreso Nacional de Investigación de Contaduría Pública - REDICEAC".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¡No te pierdas nuestras actividades de mayo!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31594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Espero que se encuentren bien. Les compartimos invitación del programa Inclusión y Diversidad, de la Vicerrectoría del Medio Universitario, para participar en la socialización del protocolo PAAOS (Protocolo para la Prevención, Atención, Acompañamiento y Seguimiento de casos de Violencias y Discriminación y Violencias de Género), que se desarrollará el próximo jueves 11 de mayo de 9 a 11am en el salón 515 del edificio 27 (José del Carmen Acosta)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¡Participa en Carta al Maestro y déjale saber a ese profesor o profesora que ha dejado huella en ti! Del 2 al 5 de mayo estudiantes y miembros de la comunidad educativa javeriana podrán acercarse a las carpas ubicadas en frente a la Biblioteca Alfonso Borrero Cabal, S.J., en cubos y Básicas para escribir a sus profesores un mensaje de agradecimiento y reconocimiento a su labor como formadores, ejemplo de conocimiento y consejeros.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135399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La Javeriana, como otras universidades -oficiales y no oficiales-, es un patrimonio social y cultural de Colombia y para seguir siendo reconocida como tal, deberá continuar esforzándose por ser lo que es, con profundidad y compromiso. La autonomía se puede reivindicar gracias a que cumplimos con responsabilidad la misión que nos hemos dado.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Educación de AUSJAL, tiene el agrado de invitarle al </a:t>
            </a:r>
            <a:r>
              <a:rPr lang="es-CO" sz="1800" dirty="0" err="1"/>
              <a:t>Webinar</a:t>
            </a:r>
            <a:r>
              <a:rPr lang="es-CO" sz="1800" dirty="0"/>
              <a:t> titulado “Un acercamiento a las Prácticas Educativas Innovadoras en las Universidades Jesuitas de América Latina” que tendrá lugar el lunes 8 de mayo de 2023. Para inscribirse pueden ingresar a través del código QR o haciendo </a:t>
            </a:r>
            <a:r>
              <a:rPr lang="es-CO" sz="1800" dirty="0" err="1"/>
              <a:t>click</a:t>
            </a:r>
            <a:r>
              <a:rPr lang="es-CO" sz="1800" dirty="0"/>
              <a:t> en el siguiente link: </a:t>
            </a:r>
            <a:r>
              <a:rPr lang="es-CO" sz="1800" dirty="0">
                <a:hlinkClick r:id="rId3"/>
              </a:rPr>
              <a:t>https://forms.gle/UFLYw7oiygNkBiEu9</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325350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23105</TotalTime>
  <Words>1368</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1180</cp:revision>
  <dcterms:modified xsi:type="dcterms:W3CDTF">2023-05-07T00:54:17Z</dcterms:modified>
</cp:coreProperties>
</file>