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4" r:id="rId3"/>
    <p:sldId id="265" r:id="rId4"/>
    <p:sldId id="266" r:id="rId5"/>
    <p:sldId id="267" r:id="rId6"/>
    <p:sldId id="268" r:id="rId7"/>
    <p:sldId id="269" r:id="rId8"/>
    <p:sldId id="270" r:id="rId9"/>
    <p:sldId id="271"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13/05/2023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5967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0974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43307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18472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94538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02504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76251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13/05/2023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13/05/2023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13/05/2023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13/05/2023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13/05/2023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13/05/2023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13/05/2023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13/05/2023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13/05/2023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ca8XgScrc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javeriana.edu.co/medio-universitario/eventos/inscripcion?idEvento=15072&amp;cicloLectivo=231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617, 15 de mayo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875 - Contrapartida 7346 - 7359 - Registro Contable 616.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Nacional laureó la tesis presentada para optar al título de doctor en economía por nuestra profesora Martha Liliana Arias Bello.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invitarlos A la cátedra abierta "Caleidoscopio de rostros migrantes: Emigrantes, inmigrante, transmigrante, </a:t>
            </a:r>
            <a:r>
              <a:rPr lang="es-CO" sz="1800" dirty="0" err="1"/>
              <a:t>reemigrante</a:t>
            </a:r>
            <a:r>
              <a:rPr lang="es-CO" sz="1800" dirty="0"/>
              <a:t>“ Fecha: 16 de mayo – hora: 5:00 pm modalidad virtual Inscripción previa aquí: </a:t>
            </a:r>
            <a:r>
              <a:rPr lang="es-CO" sz="1800" dirty="0">
                <a:hlinkClick r:id="rId3"/>
              </a:rPr>
              <a:t>https://forms.office.com/r/ca8XgScrcd</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Querida comunidad Javeriana Unámonos en este espacio de conversación para construir juntos alternativas de cuidado frente a los efectos que el consumo de cigarrillo y </a:t>
            </a:r>
            <a:r>
              <a:rPr lang="es-CO" sz="1800" dirty="0" err="1"/>
              <a:t>vapeadores</a:t>
            </a:r>
            <a:r>
              <a:rPr lang="es-CO" sz="1800" dirty="0"/>
              <a:t> genera en nuestra convivencia, nuestro ambiente y nuestra salud. Inscripciones </a:t>
            </a:r>
            <a:r>
              <a:rPr lang="es-CO" sz="1800" dirty="0">
                <a:hlinkClick r:id="rId4"/>
              </a:rPr>
              <a:t>AQUÍ</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969046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profesoras, reciban un cordial saludo. Me complace informarles que tal y como hemos venido procediendo desde la entrada en vigencia del nuevo Reglamento del Profesorado daremos una vez más apertura al Registro Único de Producción Intelectual -RUPI a fin de que puedan continuar registrando las obras de producción intelectual que se reconocieron por el anterior reglamento del profesorado en los términos de la Circular 9 de 2011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¿Qué hay para hacer esta semana en la Javeriana? AGENDA CULTURAL MAYO - JUNIO #SOMOSFUEGOJAVERIANO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134966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Descubre los eventos y convocatorias que tenemos para ti en nuestro boletín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Vicerrectoría del Medio Universitario estamos en el proceso de socialización de la nueva versión del protocolo PAAOS (Protocolo para la Prevención, Atención, Acompañamiento y Seguimiento de casos de Violencias y Discriminación y Violencias de Género) Invitamos a Docentes y personal Administrativo que aún no conocen esta actualización para que nos acompañen a este espacio donde les contaremos: los ajustes, la ruta de atención y las claves para la detección de estos casos. Jueves 11 de mayo - 9:00 am a 11:00 am - Salón 515, Ed.27 José del Carmen Acosta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661089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extiende la invitación a todos los profesores de la comunidad javeriana a participar de la </a:t>
            </a:r>
            <a:r>
              <a:rPr lang="es-CO" sz="1800" dirty="0" err="1"/>
              <a:t>Latin</a:t>
            </a:r>
            <a:r>
              <a:rPr lang="es-CO" sz="1800" dirty="0"/>
              <a:t> </a:t>
            </a:r>
            <a:r>
              <a:rPr lang="es-CO" sz="1800" dirty="0" err="1"/>
              <a:t>SoTL</a:t>
            </a:r>
            <a:r>
              <a:rPr lang="es-CO" sz="1800" dirty="0"/>
              <a:t>: Transformar la Educación Superior: experiencias para construir redes.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Inauguración Semana </a:t>
            </a:r>
            <a:r>
              <a:rPr lang="es-CO" sz="1800" dirty="0" err="1"/>
              <a:t>Laudato</a:t>
            </a:r>
            <a:r>
              <a:rPr lang="es-CO" sz="1800" dirty="0"/>
              <a:t> Si’ AUSJAL 2023</a:t>
            </a:r>
          </a:p>
          <a:p>
            <a:r>
              <a:rPr lang="es-CO" sz="1800" dirty="0"/>
              <a:t>Free</a:t>
            </a:r>
          </a:p>
          <a:p>
            <a:r>
              <a:rPr lang="es-CO" sz="1800" dirty="0"/>
              <a:t>22 de mayo 2023 15:00hrs. CDMX 17:00hrs. Caracas 18:00hrs. Brasil/Argentina</a:t>
            </a:r>
          </a:p>
          <a:p>
            <a:r>
              <a:rPr lang="es-CO" sz="1800" dirty="0"/>
              <a:t>At 3:00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131196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55" fill="hold">
                            <p:stCondLst>
                              <p:cond delay="2000"/>
                            </p:stCondLst>
                            <p:childTnLst>
                              <p:par>
                                <p:cTn id="56" presetID="2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par>
                          <p:cTn id="59" fill="hold">
                            <p:stCondLst>
                              <p:cond delay="2500"/>
                            </p:stCondLst>
                            <p:childTnLst>
                              <p:par>
                                <p:cTn id="60" presetID="2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para la Justicia Social y Ecológica ha publicado esta semana en su sitio web su informe anual del año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respuesta ante esta realidad, desde varias obras de la Compañía de Jesús en el continente seguimos apostando por la hospitalidad, resaltando y rescatando que la migración forzada afecta a personas, seres humanos con rostro, nombre, familia y una historia: historias reales de vida que nos permiten verlas con los ojos del corazón y sentirlas cercanas, como hermanos y hermanas.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744870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Unos 35,949 estudiantes de 65 escuelas públicas de la red de centros de Fe y Alegría Dominicana marcharon en todo el país para alzar la voz contra el abuso infantil. Las marchas simultáneas se realizaron en el marco del segundo año de ejecución de la campaña de prevención de abuso a niñas, niños y adolescentes “Cuidado con el Cuidado” quien cuida no abusa, la cual desarrolla Fe y Alegría Dominicana, en el marco del mes de abril, mes de la prevención de abusos a niños, niñas y adolescentes.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el 23 de abril y el 2 de mayo, la cantautora Rozalén y la intérprete de lengua de señas Beatriz Romero estuvieron de visita en Colombia, en compañía del equipo de </a:t>
            </a:r>
            <a:r>
              <a:rPr lang="es-CO" sz="1800" dirty="0" err="1"/>
              <a:t>Entreculturas</a:t>
            </a:r>
            <a:r>
              <a:rPr lang="es-CO" sz="1800" dirty="0"/>
              <a:t> y Fe y Alegría en Colombia, con el propósito de conocer de primera mano la implementación de los proyectos que la ONG jesuita financia en el país latinoamericano y, también, el desarrollo de la propuesta educativa popular y de promoción social desarrollada por el Movimiento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74251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retiro para la Congregación de Procuradores es una oportunidad única para que los miembros se sumerjan en el De Statu </a:t>
            </a:r>
            <a:r>
              <a:rPr lang="es-CO" sz="1800" dirty="0" err="1"/>
              <a:t>Societatis</a:t>
            </a:r>
            <a:r>
              <a:rPr lang="es-CO" sz="1800" dirty="0"/>
              <a:t> (DSS) y reflexionen sobre él. Se trata de un documento de síntesis preparado por el P. General a partir de los informes recibidos de todo el mundo sobre el estado de la Compañía. El retiro comenzó con una misa de apertura presidida por el P. General en el Santuario de Loyola, un lugar que tiene un significado especial para los jesuitas y los compañeros y compañeras en la misión. La misa estuvo abierta al público, y el P. General subrayó la importancia de esta Congregación, afirmando que es un tiempo para reflexionar, orar y discernir la dirección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Para la mayor parte del mundo, Siria se ha convertido en sinónimo de guerra, violencia y muerte. El asesinato por los yihadistas del P. Frans van </a:t>
            </a:r>
            <a:r>
              <a:rPr lang="es-CO" sz="1800" dirty="0" err="1"/>
              <a:t>der</a:t>
            </a:r>
            <a:r>
              <a:rPr lang="es-CO" sz="1800" dirty="0"/>
              <a:t> </a:t>
            </a:r>
            <a:r>
              <a:rPr lang="es-CO" sz="1800" dirty="0" err="1"/>
              <a:t>Lugt</a:t>
            </a:r>
            <a:r>
              <a:rPr lang="es-CO" sz="1800" dirty="0"/>
              <a:t> SJ en 2014, es solo un ejemplo del horror que viven los ciudadanos sirios. Pero a pesar de todo, los jesuitas nunca abandonaron Siria. La vida de la comunidad católica de Homs solo es posible gracias al espíritu valiente de los sacerdotes jesuitas Vincent de </a:t>
            </a:r>
            <a:r>
              <a:rPr lang="es-CO" sz="1800" dirty="0" err="1"/>
              <a:t>Beaucoudrey</a:t>
            </a:r>
            <a:r>
              <a:rPr lang="es-CO" sz="1800" dirty="0"/>
              <a:t> y Tony </a:t>
            </a:r>
            <a:r>
              <a:rPr lang="es-CO" sz="1800" dirty="0" err="1"/>
              <a:t>Homsy</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530224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23183</TotalTime>
  <Words>943</Words>
  <Application>Microsoft Office PowerPoint</Application>
  <PresentationFormat>Presentación en pantalla (4:3)</PresentationFormat>
  <Paragraphs>39</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1183</cp:revision>
  <dcterms:modified xsi:type="dcterms:W3CDTF">2023-05-14T00:49:06Z</dcterms:modified>
</cp:coreProperties>
</file>