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20/05/2023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391517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665900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075189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434573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261813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31796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762440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449823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61860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34148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20/05/2023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20/05/2023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20/05/2023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20/05/2023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20/05/2023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20/05/2023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20/05/2023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20/05/2023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20/05/2023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facebook.com/ausjal"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ausjal.org/laudato-s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618, 22 de mayo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Antes de tomar una decisión, un jesuita discierne. Para discernir, debe rezar. Esto no es sólo una máxima de la vida jesuita, es un modo de vivir una vocación de servicio examinada en la oración. No es de extrañar entonces que los delegados de la 71ª Congregación de Procuradores, que ahora se enfrentan a una semana de discernimiento y decisiones desafiantes, hayan pasado los últimos ocho días en un retiro de silencio guiado por los Padres </a:t>
            </a:r>
            <a:r>
              <a:rPr lang="es-CO" sz="1800" dirty="0" err="1"/>
              <a:t>Assouad</a:t>
            </a:r>
            <a:r>
              <a:rPr lang="es-CO" sz="1800" dirty="0"/>
              <a:t>, Paul y </a:t>
            </a:r>
            <a:r>
              <a:rPr lang="es-CO" sz="1800" dirty="0" err="1"/>
              <a:t>Ravizza</a:t>
            </a:r>
            <a:r>
              <a:rPr lang="es-CO" sz="1800" dirty="0"/>
              <a:t> de la Curia General de los jesuitas en Roma.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“Orar con jesuitas y ayudar a jesuitas a orar es siempre una experiencia única y un gran privilegio” dijo el P. General Arturo Sosa. “Ver a la gente tomarse tan en serio los temas del retiro fue un profundo consuelo. Los jesuitas saben quiénes son mirando a Jesús; Él es el fundamento de nuestra identidad jesuita. Cuando oramos juntos, nos encontramos a nosotros mismos... nos encontramos los unos a los otros... y encontramos una nueva profundidad y creatividad en nuestra misión.”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168803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n-US" sz="1800" dirty="0"/>
              <a:t>In general, most religious orders have an eight-year period of formation before taking “final” or “perpetual” vows. That means that most members of religious orders have eight years to discern whether or not God is calling them to a particular way of life. However, for a member of the Society of Jesus (Jesuits), that period of formation can take up to 12 years (or more). It all depends on what state of life the man is in and if he has any previous theological education.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Según el difunto padre jesuita John </a:t>
            </a:r>
            <a:r>
              <a:rPr lang="es-CO" sz="1800" dirty="0" err="1"/>
              <a:t>Padberg</a:t>
            </a:r>
            <a:r>
              <a:rPr lang="es-CO" sz="1800" dirty="0"/>
              <a:t>, quien se desempeñó como director del Instituto de Fuentes Jesuitas en la Universidad de St. Louis, Ignacio estaba tan desconcertado que nombró una comisión para asesorarlo. La solución fue permitir que Juana entrara en la Compañía de Jesús como escolástica permanente, es decir, una verdadera jesuita pero perpetuamente en formación. (Si se le hubiera permitido tomar votos perpetuos, tanto bajo la ley civil como eclesiástica en ese momento, se habría deshecho de todas las propiedades, complicando gravemente la situación dinástica en España y Portugal).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1264258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Como miembros de la comunidad Gonzaga, nuestra peregrinación es seguir sus pasos y encontrar el éxito en formas tal vez mal entendidas en nuestro propio tiempo y cultura. Ignacio nos enseñó la importancia del discernimiento, de experimentar encuentros auténticos con personas diferentes a nosotros y de alinear la contemplación con la acción en el mundo. Estos regalos, y el modelo de educación ignaciana en su iteración distintiva en la Universidad Gonzaga, son realmente cosas por las que estar agradecidos en este, el día de la fiesta de Ignacio. San Ignacio de Loyola, ¡ruega por nosotros! Ad </a:t>
            </a:r>
            <a:r>
              <a:rPr lang="es-CO" sz="1800" dirty="0" err="1"/>
              <a:t>majórem</a:t>
            </a:r>
            <a:r>
              <a:rPr lang="es-CO" sz="1800" dirty="0"/>
              <a:t> Dei glóriam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22 de julio de 1620, el sacerdote jesuita Nicolas </a:t>
            </a:r>
            <a:r>
              <a:rPr lang="es-CO" sz="1800" dirty="0" err="1"/>
              <a:t>Trigault</a:t>
            </a:r>
            <a:r>
              <a:rPr lang="es-CO" sz="1800" dirty="0"/>
              <a:t> llegó a Macao con un verdadero tesoro a cuestas: 7.000 libros en varios idiomas que había pasado tres años recopilando meticulosamente. Fue un logro colosal. La </a:t>
            </a:r>
            <a:r>
              <a:rPr lang="es-CO" sz="1800" dirty="0" err="1"/>
              <a:t>Bibliothèque</a:t>
            </a:r>
            <a:r>
              <a:rPr lang="es-CO" sz="1800" dirty="0"/>
              <a:t> du </a:t>
            </a:r>
            <a:r>
              <a:rPr lang="es-CO" sz="1800" dirty="0" err="1"/>
              <a:t>Roi</a:t>
            </a:r>
            <a:r>
              <a:rPr lang="es-CO" sz="1800" dirty="0"/>
              <a:t>, precursora de la biblioteca nacional de Francia, tenía menos de 6.000 obras en toda su colección en ese momento. Este fue el segundo viaje de </a:t>
            </a:r>
            <a:r>
              <a:rPr lang="es-CO" sz="1800" dirty="0" err="1"/>
              <a:t>Trigault</a:t>
            </a:r>
            <a:r>
              <a:rPr lang="es-CO" sz="1800" dirty="0"/>
              <a:t> a China, y él y los otros misioneros jesuitas esperaban que la biblioteca pudiera ayudar a introducir el conocimiento europeo, y las enseñanzas cristianas, en el </a:t>
            </a:r>
            <a:r>
              <a:rPr lang="es-CO" sz="1800"/>
              <a:t>país.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4081022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876 - Contrapartida 7360 -7373 - Registro Contable 617.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22 al 26 de mayo, acompáñanos en Semana </a:t>
            </a:r>
            <a:r>
              <a:rPr lang="es-CO" sz="1800" dirty="0" err="1"/>
              <a:t>Laudato</a:t>
            </a:r>
            <a:r>
              <a:rPr lang="es-CO" sz="1800" dirty="0"/>
              <a:t> Si‘ 🔗Sigue los eventos en vivo por </a:t>
            </a:r>
            <a:r>
              <a:rPr lang="es-CO" sz="1800" dirty="0">
                <a:hlinkClick r:id="rId3"/>
              </a:rPr>
              <a:t>http://facebook.com/</a:t>
            </a:r>
            <a:r>
              <a:rPr lang="es-CO" sz="1800" dirty="0" err="1">
                <a:hlinkClick r:id="rId3"/>
              </a:rPr>
              <a:t>ausjal</a:t>
            </a:r>
            <a:r>
              <a:rPr lang="es-CO" sz="1800" dirty="0"/>
              <a:t>🌐Toda la información en </a:t>
            </a:r>
            <a:r>
              <a:rPr lang="es-CO" sz="1800" dirty="0">
                <a:hlinkClick r:id="rId4"/>
              </a:rPr>
              <a:t>http://ausjal.org/laudato-si</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David Fernández Dávalos, SJ, ex rector del #ITESO, presentó su libro Cuatro caminos: Posibilidades para una vida plena y con sentido en el mundo de hoy.</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#IberoSustentable Compartimos la agenda de la Semana </a:t>
            </a:r>
            <a:r>
              <a:rPr lang="es-CO" sz="1800" dirty="0" err="1"/>
              <a:t>Laudato</a:t>
            </a:r>
            <a:r>
              <a:rPr lang="es-CO" sz="1800" dirty="0"/>
              <a:t> Si´ de @ausjal, que incluye las actividades que las diferentes universidades (entre ellas la IBERO) han organizado para celebrar el aniversario de la publicación de la Encíclica Papal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3939954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Julieth Ospino, hace parte de la Red de Mujeres del Norte de Bolívar, organización que integra la Coalición de Mujeres del Caribe por el derecho a la Tierra y el Territorio. Ella, junto a las mujeres lideresas que integran otros procesos que acompaña la International </a:t>
            </a:r>
            <a:r>
              <a:rPr lang="es-CO" sz="1800" dirty="0" err="1"/>
              <a:t>Land</a:t>
            </a:r>
            <a:r>
              <a:rPr lang="es-CO" sz="1800" dirty="0"/>
              <a:t> </a:t>
            </a:r>
            <a:r>
              <a:rPr lang="es-CO" sz="1800" dirty="0" err="1"/>
              <a:t>Coalition</a:t>
            </a:r>
            <a:r>
              <a:rPr lang="es-CO" sz="1800" dirty="0"/>
              <a:t> -ILC-, participaron del Intercambio de aprendizajes sobre enfoques Transformadores de género para garantizar los derechos de las mujeres a la tierra, llevado a cabo en Octubre del año 2022 en Tanzania.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Siete jóvenes de la Red Juvenil Ignaciana, que han participado anteriormente de EE de tres días, misiones, campamentos, de las comisiones de trabajo de la Oficina de Juventudes y vocaciones en calidad de voluntarios; y la mayoría de los cuales están en el proceso de formación en Liderazgo Ignaciano Manresa, realizaron cinco días de EE en la casa de San José de Checa del 30 de noviembre al 5 de diciembre del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6645340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Entre diciembre de 2022 y abril de 2023, la Oficina de Juventudes y Vocaciones de la Compañía de Jesús de la Provincia de Ecuador ofreció seis tandas de Ejercicios Espirituales dirigidas a jóvenes de diferentes ciudades y regiones del país. Jóvenes procedentes de la costa, sierra y oriente ecuatoriano; se movilizaron a las casas de retiros más cercanas, para contar con un espacio de silencio que les permitiera hacer un alto en el camino, encontrarse consigo mismos y mantener una comunicación profunda con Dios.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P. Sandoval Rocha SJ, articulador del Foro del Agua por el Servicio Amazónico de Acción, Reflexión y Educación Socioambiental (SARES), por invitación del Grupo Homólogos de Democracia y Derechos Humanos de la Red de Centros Sociales de la Conferencia de Provinciales Jesuitas de América Latina y el Caribe (CPAL), participó de una asamblea realizada en abril, donde se conversó sobre la plataforma de servicio para la articulación de procesos eclesiales, impulsada por el Consejo Episcopal Latinoamericano (CELAM). Asimismo, se disertó sobre temas socioambientales relacionados con el agua.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5276023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Preferencia Apostólica Amazónica (PAAM) es una denominación que se refiere al área geográfica de misión de la Compañía de Jesús en la Amazonía brasileña, principalmente en el Norte del país y el estado de Mato Grosso en el Centro-Oeste, que converge en un servicio </a:t>
            </a:r>
            <a:r>
              <a:rPr lang="es-CO" sz="1800" dirty="0" err="1"/>
              <a:t>panamazónico</a:t>
            </a:r>
            <a:r>
              <a:rPr lang="es-CO" sz="1800" dirty="0"/>
              <a:t> de evangelización integral. Además, es el compromiso de la Provincia de los Jesuitas de Brasil con la Amazonía. Para facilitar el flujo de información sobre sus iniciativas, invita a los periodistas y demás interesados ​​en los contenidos a registrarse en su Sala de Prensa.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 invitamos a la presentación de nuestros nuevos proyectos federativos. Proyectos fruto de un proceso amplio de escucha entre diferentes personas, y que refleja nuestro compromiso con el futuro de la educación jesuita. Dirigido a todas las personas que forman parte de nuestros colegios y redes (directivos, docentes, administrativos, familias, delegados de educación provincial, equipos de las redes, familias... ¡Si eres parte de FLACSI, este espacio es para ti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5087441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Semana de Acción Mundial por la Educación (SAME) se llevará a cabo del 29 de mayo al 2 de junio, es la iniciativa más destacada de la Campaña Mundial por la Educación (CME) que se lleva a cabo anualmente desde hace 20 años y de la cual Fe y Alegría es aliado. La SAME pretende movilizar la acción conjunta en torno a temas específicos que afectan al derecho a la educación y a concienciar a todos los actores implicados en su defensa y consecución. Este año, su tema se centra en un llamamiento urgente y pertinente bajo el lema: “Invirtiendo en un Mundo Más Justo: Descolonizar el Financiamiento de la Educación ¡Ya!”.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Inspirado por el ejemplo del P. José María </a:t>
            </a:r>
            <a:r>
              <a:rPr lang="es-CO" sz="1800" dirty="0" err="1"/>
              <a:t>Vélaz</a:t>
            </a:r>
            <a:r>
              <a:rPr lang="es-CO" sz="1800" dirty="0"/>
              <a:t>, SJ, y la experiencia de otros países latinoamericanos, Fe y </a:t>
            </a:r>
            <a:r>
              <a:rPr lang="es-CO" sz="1800" dirty="0" err="1"/>
              <a:t>Alegria</a:t>
            </a:r>
            <a:r>
              <a:rPr lang="es-CO" sz="1800" dirty="0"/>
              <a:t> comenzó sus actividades en Brasil hace 42 años, en una pequeña guardería ubicada en la ciudad de </a:t>
            </a:r>
            <a:r>
              <a:rPr lang="es-CO" sz="1800" dirty="0" err="1"/>
              <a:t>Mauá</a:t>
            </a:r>
            <a:r>
              <a:rPr lang="es-CO" sz="1800" dirty="0"/>
              <a:t>, región metropolitana de São Paulo. Desde entonces, nuestras operaciones han crecido en tamaño y diversidad, y hoy estamos presentes en 14 estados brasileños. Su director, Alexandre Sousa nos cuenta parte de la historia de Fe y Alegría en Brasil.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3526603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familia de Fe y Alegría Guatemala se movilizó para fomentar una cultura de paz, libre de violencia, que permita a la niñez y juventud vivir y educarse con dignidad. La Caminata por la Educación se realizó este año con el lema “Paso a paso hacia la Paz” en el marco de la celebración de su 47 aniversario.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Frente a la Pandemia, la educación se vio obligada a cambiar modos y maneras de hacer las cosas. Para dar respuesta a esa emergencia educativa, Fe y Alegría implementó diferentes estrategias según el contexto. En Colombia, específicamente al sur del país, sus docentes se activaron para innovar en propuestas pedagógicas que permitieran a sus estudiantes garantizar el Derecho a la Educación.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331715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On March 16, 2023, Loyola Chicago’s annual Climate Change Conference examined how climate change impacts global human migration. Nearly 300 people gathered on campus for the event, and almost 400 tuned in virtually. Steve Bynum of Chicago Public Media served as the moderator, and the audience heard from a keynote speaker and three expert panelists.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The Water Conference was attended by the Amazonian delegation comprised of representatives of the Pan-Amazonian Ecclesial Network (REPAM), the Association of Universities Entrusted to the Society of Jesus in Latin America (AUSJAL), the Amazonian University Program (PUAM) together with the Ecclesial Conference of the Amazon (CEAMA), and the Institute for Global Dialogue and the Culture of Encounter (IDGCE).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1248053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23259</TotalTime>
  <Words>1785</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1189</cp:revision>
  <dcterms:modified xsi:type="dcterms:W3CDTF">2023-05-20T22:30:22Z</dcterms:modified>
</cp:coreProperties>
</file>