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Lst>
  <p:sldSz cx="9144000" cy="6858000" type="screen4x3"/>
  <p:notesSz cx="6858000" cy="9144000"/>
  <p:custDataLst>
    <p:tags r:id="rId21"/>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67" autoAdjust="0"/>
  </p:normalViewPr>
  <p:slideViewPr>
    <p:cSldViewPr snapToGrid="0">
      <p:cViewPr varScale="1">
        <p:scale>
          <a:sx n="54" d="100"/>
          <a:sy n="54" d="100"/>
        </p:scale>
        <p:origin x="936"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26/05/2023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5248900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7086868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6386868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9518350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3161431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5912897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24236023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13564656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2239512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84728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904013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9379828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40681420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4040133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9818937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8764675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672454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26/05/2023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26/05/2023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26/05/2023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26/05/2023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26/05/2023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26/05/2023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26/05/2023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26/05/2023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26/05/2023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26/05/2023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26/05/2023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26/05/2023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bit.ly/Mujeres-CuerposYTerritorios"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www.iss.nl/en/research/research-networks/land-deal-politics-initiative/ldpi-10-years"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619, 29 de mayo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Boletín informativo No. 141 de la Vicerrectoría de Investigación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Instituto Pensar tiene el gusto de invitarlos al seminario latinoamericano sobre pueblos y nacionalidades indígenas “Vidas y territorios en movimiento” Modalidad: presencial con transmisión virtual por nuestro canal de YouTube  Lugar: UFPS Cúcuta - fecha: martes 30 de mayo - 8:00 am Inscripción previa aquí: https://bit.ly/3VU9m1R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2887166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Centro Pastoral San Francisco Javier te invita a vivir los Ejercicios Espirituales Ignacianos.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En el marco de AUDIRE, la profesora Fabiola Torres expuso el tema: “Contabilidad a Escala Humana. Investigación contable como trayecto conversacional”.</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420739646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ES" sz="1800" dirty="0"/>
              <a:t>La Biblioteca General tendrá horario 24/7 de para exámenes finales Desde el 23 de mayo a las 10:00 p.m. hasta el sábado 10 de junio a las 7:00 a.m. la Biblioteca General habilitará los pisos 0, 1 y 2 así como el </a:t>
            </a:r>
            <a:r>
              <a:rPr lang="es-ES" sz="1800" dirty="0" err="1"/>
              <a:t>Bibliocafé</a:t>
            </a:r>
            <a:r>
              <a:rPr lang="es-ES" sz="1800" dirty="0"/>
              <a:t> en jornada continua. Las colecciones estarán abiertas y disponibles 24/7 y los computadores portátiles podrán solicitarse en el sótano 2 de 6:00 a.m. a 10:00 p.m. y en Circulación y préstamo después de las 10:00 p.m. Los pisos 4 y 3 estarán disponibles de 6:00 a.m. a 10:00 p.m.; el sótano 1, la Sala de tesis y la Sala de música de 7:00 a.m. a 9:00 p.m. y el sótano 2 de 6:00 a.m. a 11:00 p.m. La comunidad javeriana podrá reservar el cubículos o salas de estudio en grupo. A su vez, se ofrecerá café gratis a la comunidad javeriana en el </a:t>
            </a:r>
            <a:r>
              <a:rPr lang="es-ES" sz="1800" dirty="0" err="1"/>
              <a:t>Biblocafé</a:t>
            </a:r>
            <a:r>
              <a:rPr lang="es-ES" sz="1800" dirty="0"/>
              <a:t> después de las 11:00 p.m.</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ES" sz="1800" dirty="0"/>
              <a:t>Estimados estudiantes, ya se encuentran disponibles las encuestas que nos permiten conocer sus opiniones sobre el desempeño de los profesores en el desarrollo de las clases. Pueden ingresar a ellas a través de la Intranet, Centro de Alumnado (ubicado en el carrusel de servicios o buscándolo en Todos los Servicios), opción Encuestas, Mis Profesores.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5799288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Observatorio de la Universidad Colombiana realizó un ejercicio metodológico para seleccionar a las 20 personas que más han incidido en la educación superior destacando al padre Alfonso Borrero Cabal, S.J y al padre Gerardo Arango, S.J. Según el ejercicio realizado por dicho Observatorio, la definición de esos los nombres y su ubicación en la categorización es producto de un ejercicio metodológico de consulta, en el que se realizó un trabajo de la mano de decenas de expertos, rectores y analistas del sector de educación superior.</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Mtro. David Fernández Dávalos, S.J. 5 junio, 2023 - 4:00 pm 5 junio, 2023 - 6:00 pm La red de homólogos de educación AUSJAL, invita al #</a:t>
            </a:r>
            <a:r>
              <a:rPr lang="es-ES" sz="1800" dirty="0" err="1"/>
              <a:t>webinar</a:t>
            </a:r>
            <a:r>
              <a:rPr lang="es-ES" sz="1800" dirty="0"/>
              <a:t> Educación transformadora en la tradición jesuita. Con la participación del Mtro. David Fernandez Dávalos, S.J.</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80085368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Encuentro Red de Postgrado e Investigación </a:t>
            </a:r>
            <a:r>
              <a:rPr lang="es-ES" sz="1800" dirty="0" err="1"/>
              <a:t>Ausjal</a:t>
            </a:r>
            <a:r>
              <a:rPr lang="es-ES" sz="1800" dirty="0"/>
              <a:t> INICIO 19 junio, 2023 - 12:00 am END 21 junio, 2023 - 12:00 am</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Del </a:t>
            </a:r>
            <a:r>
              <a:rPr lang="es-ES" sz="1800" dirty="0" err="1"/>
              <a:t>Cinep</a:t>
            </a:r>
            <a:r>
              <a:rPr lang="es-ES" sz="1800" dirty="0"/>
              <a:t>: 🙏 Mario y Elsa pertenecieron a la Diócesis de Oriente, grupo seguidor de la teología de la liberación que denunció la exclusión social de personas empobrecidas y cuestionó la figura del sacerdocio como una representación patriarcal y jerárquica. 🌸 #</a:t>
            </a:r>
            <a:r>
              <a:rPr lang="es-ES" sz="1800" dirty="0" err="1"/>
              <a:t>RecordandoAMarioElsaYCarlos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31049245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CINEP/PPP @CINEP_PPP ♀️ En el Día por la Dignidad de las Mujeres Víctimas de Violencia Sexual en el conflicto armado el </a:t>
            </a:r>
            <a:r>
              <a:rPr lang="es-ES" sz="1800" dirty="0" err="1"/>
              <a:t>Cinep</a:t>
            </a:r>
            <a:r>
              <a:rPr lang="es-ES" sz="1800" dirty="0"/>
              <a:t>/PPP recomienda "Mujeres: cuerpos y territorios despojados en el Bajo Atrato", análisis sobre la relación entre las VBG y la defensa del territorio. 📕  </a:t>
            </a:r>
            <a:r>
              <a:rPr lang="es-ES" sz="1800" dirty="0">
                <a:hlinkClick r:id="rId3"/>
              </a:rPr>
              <a:t>http://bit.ly/Mujeres-CuerposYTerritorios</a:t>
            </a:r>
            <a:r>
              <a:rPr lang="es-ES" sz="1800" dirty="0"/>
              <a:t>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En Manaos - Brasil, el 22 de mayo el Servicio Amazónico de Acción, Reflexión y Educación Socioambiental (SARES)  tuvo la alegría de recibir al cardenal Pedro Barreto, presidente de la </a:t>
            </a:r>
            <a:r>
              <a:rPr lang="es-ES" sz="1800" dirty="0" err="1"/>
              <a:t>La</a:t>
            </a:r>
            <a:r>
              <a:rPr lang="es-ES" sz="1800" dirty="0"/>
              <a:t> Conferencia Eclesial de la Amazonía (CEAMA), junto a Alfredo Ferro SJ, secretario ejecutivo, y Mauricio López, coordinador del programa universitario de la misma entidad.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33671250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Más de 60 comunicadores y comunicadoras de colegios jesuitas se reunieron, el pasado 24 de mayo, en el </a:t>
            </a:r>
            <a:r>
              <a:rPr lang="es-ES" sz="1800" dirty="0" err="1"/>
              <a:t>webinar</a:t>
            </a:r>
            <a:r>
              <a:rPr lang="es-ES" sz="1800" dirty="0"/>
              <a:t> "Alfabetización Mediática para un uso responsable de las redes sociales en nuestros colegios". Con la participación de dos expertos en el tema, se abordaron claves fundamentales para una alfabetización mediática adecuada, desde la seguridad en línea hasta la exposición a información errónea, incluyendo el impacto de la Inteligencia Artificial.</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In accordance with the provisions of the IAJES Roadman 2022-2024, to promote collaboration and partnerships between universities and within each IAJU region, it was decided to hold regional biennial meetings. The first regional meeting of the engineering schools that are part of the Association of Universities Entrusted to the Society of Jesus in Latin America (AUSJAL), will take place at ITESO University, in Guadalajara Mexico, from July 5 to 7, 2023.</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19916349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ES" sz="1800" dirty="0"/>
              <a:t>Los trabajos de la 71ª Congregación de Procuradores se clausuraron el domingo 21 de mayo a la hora del almuerzo. Los Procuradores votaron por mayoría “non </a:t>
            </a:r>
            <a:r>
              <a:rPr lang="es-ES" sz="1800" dirty="0" err="1"/>
              <a:t>cogenda</a:t>
            </a:r>
            <a:r>
              <a:rPr lang="es-ES" sz="1800" dirty="0"/>
              <a:t>”, es decir, no convocar una Congregación General. Por la tarde, los miembros se reunieron en la Basílica de Loyola, junto con los fieles de la región, para celebrar una Eucaristía de acción de gracias. La música y los cantos se hicieron eco del ambiente de consolación con que finalizó este importante encuentro para la orientación de la Compañía de Jesús.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t>Aunque San José cuenta con ocho obras jesuitas, tradicionalmente hemos operado de forma aislada a pesar de estar próximas, de servir a poblaciones coincidentes y de compartir la misma misión. En 2020, después de juntarnos para discernir cómo vivir significativamente las Preferencias Apostólicas Universales (PAU) a partir de las necesidades de nuestras comunidades, comprendimos que caminar con los excluidos significaba ser activa y explícitamente antirracistas. De este discernimiento nació CORE, </a:t>
            </a:r>
            <a:r>
              <a:rPr lang="es-CO" sz="1800" dirty="0" err="1"/>
              <a:t>Jesuits</a:t>
            </a:r>
            <a:r>
              <a:rPr lang="es-CO" sz="1800" dirty="0"/>
              <a:t> West </a:t>
            </a:r>
            <a:r>
              <a:rPr lang="es-CO" sz="1800" dirty="0" err="1"/>
              <a:t>Collaborative</a:t>
            </a:r>
            <a:r>
              <a:rPr lang="es-CO" sz="1800" dirty="0"/>
              <a:t> </a:t>
            </a:r>
            <a:r>
              <a:rPr lang="es-CO" sz="1800" dirty="0" err="1"/>
              <a:t>Organizing</a:t>
            </a:r>
            <a:r>
              <a:rPr lang="es-CO" sz="1800" dirty="0"/>
              <a:t> </a:t>
            </a:r>
            <a:r>
              <a:rPr lang="es-CO" sz="1800" dirty="0" err="1"/>
              <a:t>for</a:t>
            </a:r>
            <a:r>
              <a:rPr lang="es-CO" sz="1800" dirty="0"/>
              <a:t> Racial </a:t>
            </a:r>
            <a:r>
              <a:rPr lang="es-CO" sz="1800" dirty="0" err="1"/>
              <a:t>Equity</a:t>
            </a:r>
            <a:r>
              <a:rPr lang="es-CO" sz="1800" dirty="0"/>
              <a:t> (Organización Colaborativa para la Equidad Racial de los Jesuitas del Oeste) un conjunto de herramientas y un marco operativo antirracista que se utiliza en todas las instituciones jesuitas desde Alaska hasta Arizona.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34750535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Un jesuita aprende, desde el comienzo de su formación, a empeñar la imaginación “componiendo” el lugar para “contemplar”: es un modo de oración que pone en movimiento la inteligencia, la imaginación y los sentidos. Supone que, para situarnos en la escena, hemos de utilizar todo lo que sabemos de un pasaje de la Escritura de modo que nos metamos en la escena misma: sentir, oír, ver, oler. Una contemplación de este tipo logra que se capte mejor no sólo la Escritura, sino nuestros mismos deseos y sentimientos, nuestros sesgos personales, los retos, desafíos y llamadas que se nos proponen.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pregunta del millón: ¿Sobrevivirá la vida religiosa consagrada? Si la vida religiosa consagrada sobrevivirá es, en última instancia, el plan de lo Divino. Mientras tanto, los religiosos y religiosas pueden y deben hacer algo. Están llamados a leer críticamente los signos de los tiempos, seguir a Jesús, humilde y pobre y responder con audacia para construir un reino de justicia, amor y paz. </a:t>
            </a:r>
            <a:r>
              <a:rPr lang="es-CO" sz="1800"/>
              <a:t>Las </a:t>
            </a:r>
            <a:r>
              <a:rPr lang="es-CO" sz="1800" dirty="0"/>
              <a:t>religiosas consagradas del futuro deben ser "pobres, humildes y </a:t>
            </a:r>
            <a:r>
              <a:rPr lang="es-CO" sz="1800"/>
              <a:t>eruditas".</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324882728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877 - Contrapartida 7374 -7388 - Registro Contable 618.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Apoyamos a la AIC </a:t>
            </a:r>
            <a:r>
              <a:rPr lang="es-CO" sz="1800" dirty="0" err="1"/>
              <a:t>enla</a:t>
            </a:r>
            <a:r>
              <a:rPr lang="es-CO" sz="1800" dirty="0"/>
              <a:t> investigación sobre </a:t>
            </a:r>
            <a:r>
              <a:rPr lang="es-ES" sz="1800" dirty="0"/>
              <a:t>“información financiera para entidades sin fines de lucro”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convocó la primera reunión para organizar la XV versión </a:t>
            </a:r>
            <a:r>
              <a:rPr lang="es-CO" sz="1800" dirty="0" err="1"/>
              <a:t>dek</a:t>
            </a:r>
            <a:r>
              <a:rPr lang="es-CO" sz="1800" dirty="0"/>
              <a:t> Foro de </a:t>
            </a:r>
            <a:r>
              <a:rPr lang="es-CO" sz="1800" dirty="0" err="1"/>
              <a:t>de</a:t>
            </a:r>
            <a:r>
              <a:rPr lang="es-CO" sz="1800" dirty="0"/>
              <a:t> Firmas.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Próximamente finalizará el diplomado en Revisoría Fiscal que se está realizando virtualmente.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606699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Empieza la temporada de exámenes finales en el pregrado.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Directora del Departamento: </a:t>
            </a:r>
            <a:r>
              <a:rPr lang="es-ES" sz="1800" dirty="0"/>
              <a:t>Buenas tardes a todos y todas, reciban un cordial saludo. En el marco de los procesos de </a:t>
            </a:r>
            <a:r>
              <a:rPr lang="es-ES" sz="1800" dirty="0" err="1"/>
              <a:t>Minciencias</a:t>
            </a:r>
            <a:r>
              <a:rPr lang="es-ES" sz="1800" dirty="0"/>
              <a:t> para la categorización de los </a:t>
            </a:r>
            <a:r>
              <a:rPr lang="es-ES" sz="1800" dirty="0" err="1"/>
              <a:t>CvLAC</a:t>
            </a:r>
            <a:r>
              <a:rPr lang="es-ES" sz="1800" dirty="0"/>
              <a:t> y GrupLAC y con el propósito de continuar con el proceso de actualización periódica, atentamente les agradezco incluir en el archivo que encontrarán en </a:t>
            </a:r>
            <a:r>
              <a:rPr lang="es-ES" sz="1800" dirty="0" err="1"/>
              <a:t>Kraken</a:t>
            </a:r>
            <a:r>
              <a:rPr lang="es-ES" sz="1800" dirty="0"/>
              <a:t> (ver ruta de acceso) la información relacionada con la producción intelectual realizada con corte al 30 de junio de 2023, que no haya sido incluida previamente en su </a:t>
            </a:r>
            <a:r>
              <a:rPr lang="es-ES" sz="1800" dirty="0" err="1"/>
              <a:t>CvLAC</a:t>
            </a:r>
            <a:r>
              <a:rPr lang="es-ES" sz="1800" dirty="0"/>
              <a: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98711301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PROGRÁMATE CON LA AGENDA CULTURAL JAVERIANA DEL 23 AL 28 DE MAYO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Continúan las labores de cierre de la versión 2023-1 de la Cátedra itinerante de ética Juan José Amézquita </a:t>
            </a:r>
            <a:r>
              <a:rPr lang="es-CO" sz="1800" dirty="0" err="1"/>
              <a:t>Pïar</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1883369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Estimados Miembros de la Comunidad FCEA, Reciban un cordial saludo. Deseando se encuentren bien. Con toda atención, me permito compartirles el link al formulario de inscripción para la brigada de emergencias del edificio Jorge Hoyos Vásquez S.J. Aquellas personas que estén interesada en pertenecer a la brigada favor diligenciar el formulario a más tardar el 29 de mayo de 2023.</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Estimados Miembros de la Comunidad FCEA. Reciban un cordial. Deseando se encuentren bien. Continuando con el proceso de conformación y capacitación de la brigada del edificio Jorge Hoyos Vásquez S.J.  comparto el link de inscripción para las capacitaciones de nivel 1, nivel 2 y capacitación en pista. Invitamos a todo el personal administrativo y docente que quiera hacer parte de la brigada a inscribirse y participar en la fecha indicada para esta actividad.</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7827345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Habrá talleres sobre productos de Microsoft hasta el próximo mes de octubre todos los jueves.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éxito se realizó el XVII Encuentro de Profesores de Revisoría Fiscal, organizado por la Red para la formación en revisoría fiscal, en la sede </a:t>
            </a:r>
            <a:r>
              <a:rPr lang="es-CO" sz="1800" dirty="0" err="1"/>
              <a:t>Valmaría</a:t>
            </a:r>
            <a:r>
              <a:rPr lang="es-CO" sz="1800" dirty="0"/>
              <a:t> de los posgrados de </a:t>
            </a:r>
            <a:r>
              <a:rPr lang="es-CO" sz="1800" dirty="0" err="1"/>
              <a:t>Uniminuto</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250603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Becas y conferencia sobre Acaparamiento de tierras Les invitamos a concursar a las becas de escritura sobre acaparamiento de tierras. 25 becas de 3000 dólares. Cierra el próximo 31 de mayo. Y a participar en la próxima conferencia internacional sobre acaparamiento de tierras Marzo de 2024, en Bogotá, a los 10 años de la creación del </a:t>
            </a:r>
            <a:r>
              <a:rPr lang="es-ES" sz="1800" dirty="0" err="1"/>
              <a:t>Land</a:t>
            </a:r>
            <a:r>
              <a:rPr lang="es-ES" sz="1800" dirty="0"/>
              <a:t> </a:t>
            </a:r>
            <a:r>
              <a:rPr lang="es-ES" sz="1800" dirty="0" err="1"/>
              <a:t>Deal</a:t>
            </a:r>
            <a:r>
              <a:rPr lang="es-ES" sz="1800" dirty="0"/>
              <a:t> </a:t>
            </a:r>
            <a:r>
              <a:rPr lang="es-ES" sz="1800" dirty="0" err="1"/>
              <a:t>Politics</a:t>
            </a:r>
            <a:r>
              <a:rPr lang="es-ES" sz="1800" dirty="0"/>
              <a:t> </a:t>
            </a:r>
            <a:r>
              <a:rPr lang="es-ES" sz="1800" dirty="0" err="1"/>
              <a:t>Initiative</a:t>
            </a:r>
            <a:r>
              <a:rPr lang="es-ES" sz="1800" dirty="0"/>
              <a:t> Más información sobre las becas y la conferencia aquí: </a:t>
            </a:r>
            <a:r>
              <a:rPr lang="es-ES" sz="1800" dirty="0">
                <a:hlinkClick r:id="rId3"/>
              </a:rPr>
              <a:t>https://www.iss.nl/en/research/research-networks/land-deal-politics-initiative/ldpi-10-years</a:t>
            </a:r>
            <a:r>
              <a:rPr lang="es-ES" sz="1800" dirty="0"/>
              <a:t>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Terminó el estudio de la sección sobre hechos ocurridos después del cierre que venía realizando el Centro de Estudios en Derecho Contable.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72561784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Continuó el estudio del marco de las normas de calidad expedidas por el IAASB que está realizando el Grupo de Estudios en Aseguramiento de Información.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retomaron los trabajos para obtener la acreditación por parte del AACSB.</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5733644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23359</TotalTime>
  <Words>1896</Words>
  <Application>Microsoft Office PowerPoint</Application>
  <PresentationFormat>Presentación en pantalla (4:3)</PresentationFormat>
  <Paragraphs>72</Paragraphs>
  <Slides>18</Slides>
  <Notes>18</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18</vt:i4>
      </vt:variant>
    </vt:vector>
  </HeadingPairs>
  <TitlesOfParts>
    <vt:vector size="24"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1198</cp:revision>
  <dcterms:modified xsi:type="dcterms:W3CDTF">2023-05-26T20:18:28Z</dcterms:modified>
</cp:coreProperties>
</file>