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2/06/2023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951046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2246145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41157611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8267340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9353332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0165343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4240685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750687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39271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21300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254569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234788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3245682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99144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2/06/2023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2/06/2023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2/06/2023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2/06/2023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2/06/2023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2/06/2023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2/06/2023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2/06/2023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2/06/2023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2/06/2023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2/06/2023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2/06/2023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youtu.be/kjNLdYDOhB0"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forms.office.com/r/t2dn7ZaBHR"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educacionvirtual.javeriana.edu.co/migraciones-contemporaneas"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educacionvirtual.javeriana.edu.co/categorias-analiticas-estudiar-migracione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channel/UCshUa55_SRG51EGCHbNZpuQ"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posgrados.iteso.mx/web/general/detalle?group_id=23200625"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hyperlink" Target="https://open.spotify.com/episode/2KZs4z5veIU8DouyrDlgQz?si=5fe5eccd0b7e4f7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mailto:convocatorias.atico@javeriana.edu.co"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bit.ly/3WbnnbE"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620, 5 de junio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Compartimos la conferencia de @victorhperez83 sobre nuevas formas de medir la pobreza, en el marco del seminario de nuestra red.  Puedes escucharla completa en: </a:t>
            </a:r>
            <a:r>
              <a:rPr lang="es-CO" sz="1800" dirty="0">
                <a:hlinkClick r:id="rId3"/>
              </a:rPr>
              <a:t>https://youtu.be/kjNLdYDOhB0</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La 71ª Congregación de Procuradores ha terminado y los delegados han regresado a sus Provincias de origen. Llegaron a Loyola, España - lugar de nacimiento del fundador de la Compañía de Jesús - en principio para discernir una única cuestión: “¿Debe el P. General, Arturo Sosa, pedir permiso al Santo Padre para convocar la 37ª Congregación General de la Compañía de Jesús?”. En la sesión final de la Congregación, después de un retiro guiado de 8 días, cientos de horas de compartir y reflexionar, y tras una semana entera de discusión y discernimiento, los Procuradores han votado “Non </a:t>
            </a:r>
            <a:r>
              <a:rPr lang="es-CO" sz="1800" dirty="0" err="1"/>
              <a:t>Cogenda</a:t>
            </a:r>
            <a:r>
              <a:rPr lang="es-CO" sz="1800" dirty="0"/>
              <a:t>”- recomendación oficial al P. General de que en este momento no se ve necesaria una Congregación General.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257149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próximo 31 de julio se cumplen 30 años de la promulgación, por el P.G. Peter Hans </a:t>
            </a:r>
            <a:r>
              <a:rPr lang="es-CO" sz="1800" dirty="0" err="1"/>
              <a:t>Kolvenbach</a:t>
            </a:r>
            <a:r>
              <a:rPr lang="es-CO" sz="1800" dirty="0"/>
              <a:t> S.J., del documento “Pedagogía Ignaciana: Un Planteamiento Práctico”. Este texto ha servido de base para promover la formación de educadores y educandos dinamizada desde la espiritualidad ignaciana. Con base en el Paradigma Pedagógico Ignaciano (PPI) se han producido incontables transformaciones en las prácticas pedagógicas del aula y en los procesos de aprendizaje, además de numerosos procesos de renovación curricular e innovación didáctica. Es un marco aplicable a todos los niveles y modalidades formativas, incluso se podría afirmar que es un “paradigma para la vida”.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Seguimos compartiendo las distintas conferencias, paneles y talleres que se vivieron durante toda la jornada del Congreso Internacional de Ejercicios Espirituales “De la Herida a una Nueva Vida”. En esta oportunidad, presentamos el taller "Reconocer, aceptar y trabajar las heridas personales, institucionales y sociales de los EE",  dirigido por los siguientes expertos: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2196282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Los Ejercicios Espirituales (EE) son el kerigma de San Ignacio, su «Evangelio»[1]. La práctica de los Ejercicios – en sus diversas modalidades, adecuadas a las necesidades de cada ejercitante, respetando siempre la integridad de los pasos que el proceso implica – se ordena a la elección de la vida o a su reforma. Por eso, en el corazón de la estructura temática de los Ejercicios hay una serie de normas y prácticas que forman parte esencial del kerigma. El ejercitante, guiado por quien le da los Ejercicios, se sitúa en medio de los misterios de la vida de Cristo, contemplados desde la perspectiva y según el ritmo de meditaciones propio de San Ignacio. En este proceso – el de las «cuatro Semanas de los Ejercicios», que se organizan en torno a la elección que hay que hacer (preparándola y confirmándola) – San Ignacio propone documentos que podemos llamar «normativos» y «prácticos» y que son propios del discernimiento de espíritus.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t>La Semana de Acción Mundial por la Educación (SAME) reunirá miles de estudiantes, docentes, activistas, autoridades de más de cien países de todas las regiones del mundo del 29 de mayo al 2 de junio busca llamar la atención de la sociedad civil e instar los gobiernos, sobre la necesidad de hacer real y efectivo el compromiso por el derecho a la educación, especialmente debatiendo sobre las relaciones de financiamiento y cooperación, destacando la importancia de garantizar un sistema de financiamiento que tenga como eje fundamental la </a:t>
            </a:r>
            <a:r>
              <a:rPr lang="es-CO" sz="1800" dirty="0" err="1"/>
              <a:t>decolonialidad</a:t>
            </a:r>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3189215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Lanzamiento Direccionamiento Estratégico de FLACSI 2023-2025: unidad y comunión para transformar la educación en nuestra región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Lanzamiento de los “Laboratorios Didácticos de FLACSI” impulsa la escritura y difusión de experiencias pedagógicas en colegios jesuitas de Latinoamérica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8517631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Escuela Santo </a:t>
            </a:r>
            <a:r>
              <a:rPr lang="es-CO" sz="1800" dirty="0" err="1"/>
              <a:t>Afonso</a:t>
            </a:r>
            <a:r>
              <a:rPr lang="es-CO" sz="1800" dirty="0"/>
              <a:t> Rodríguez (ESAR) de Teresina (Brasil) desarrolló el proyecto Semana de la Literatura Infantil como parte de las acciones de la Semana del Libro Infantil.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Participa de la presentación de los Proyectos FLACSI: “construyendo el futuro educativo entre todos y todas”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8807296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Bajo la implementación del proyecto Respuestas Integrales sobre Migración en Centroamérica, Fe y Alegría en Centroamérica busca constantemente trabajar con diferentes actores a nivel comunitario- social que cambie realidades a través de la educación de calidad. El proyecto busca contribuir a la educación de la niñez y adolescencia a través de programas y estrategias de inserción educativa para minimizar el impacto social de la falta de educación y prevención de la migración irregular.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In accordance with the provisions of the IAJES Roadman 2022-2024, to promote collaboration and partnerships between universities and within each IAJU region, it was decided to hold regional biennial meetings. The first regional meeting of the engineering schools that are part of the Association of Universities Entrusted to the Society of Jesus in Latin America (AUSJAL), will take place at ITESO University, in Guadalajara Mexico, from July 5 to 7, 2023.</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41077422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Incluso antes de la fundación de la Compañía de Jesús, el trabajo misionero ha formado parte del carisma que llegaría a guiar a los jesuitas. Desde Ignacio de Loyola, antes de su conversión, cuando hizo el voto de pasar su vida en Tierra Santa, pasando por Francisco Javier, que ejerció su ministerio en Asia, </a:t>
            </a:r>
            <a:r>
              <a:rPr lang="es-CO" sz="1800" dirty="0" err="1"/>
              <a:t>Matteo</a:t>
            </a:r>
            <a:r>
              <a:rPr lang="es-CO" sz="1800" dirty="0"/>
              <a:t> Ricci, que puso los cimientos de las misiones jesuitas en China, hasta las generaciones de jesuitas que han ido a todos los rincones de la Tierra para difundir el Evangelio, “salir” forma parte de nuestro ADN institucional.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misión juvenil hoy no es una moda causada por el boom de las redes sociales, o porque el Papa Francisco, con toda decisión y creatividad, haya puesto a toda la Iglesia a mirar los rostros jóvenes de nuestra comunidad de fe y los del mundo entero. Tampoco es una moda porque una de las Preferencias Apostólicas Universales de la Compañía de Jesús tenga en su horizonte de sentido a las juventudes del mundo. ¡No!, claro que NO, este llamado de Dios a compartir la misión con los jóvenes está lejos de ser una moda que corra el riesgo de desvanecerse con cualquier </a:t>
            </a:r>
            <a:r>
              <a:rPr lang="es-CO" sz="1800"/>
              <a:t>obstáculo.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26146528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878 - Contrapartida 7389 -7402 - Registro Contable 619.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concedió el ingreso a la Orden Universidad Javeriana al Padre. Luis Felipe Gómez Restrepo, S.J.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y la Maestría en Estudios Críticos de las Migraciones Contemporáneas tienen el gusto de invitarlos al conversatorio “La migración haitiana en Brasil y en el resto de Sudamérica” Fecha: jueves 8 de junio - 2:00 pm hora Colombia Modalidad virtual: trasmisión en vivo por el canal de YouTube del Instituto Pensar Inscripción previa: </a:t>
            </a:r>
            <a:r>
              <a:rPr lang="es-CO" sz="1800" dirty="0">
                <a:hlinkClick r:id="rId3"/>
              </a:rPr>
              <a:t>https://forms.office.com/r/t2dn7ZaBHR</a:t>
            </a:r>
            <a:r>
              <a:rPr lang="es-CO" sz="1800" dirty="0"/>
              <a:t>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profesores, buenas tardes: Por indicación de la Directora del Departamento – Profesora Martha Liliana Arias Bello, me permito convocarlos a la presentación de la investigación de: Candidato: Gabriel Vicente Pereira Molina Fecha: Lunes 5 de junio Hora: 2:00 p.m. a 3:00 p.m.</a:t>
            </a:r>
          </a:p>
          <a:p>
            <a:r>
              <a:rPr lang="es-CO" sz="1800" dirty="0"/>
              <a:t>Paper: "METODOLOGÍA DE INTERPRETACIÓN DE LA NORMA CONTABLE INTERNACIONAL: Una fundamentación teórica a partir de la lógica de Aristóteles“ Plataforma TEAMS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3066438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Instituto Pensar ofrece para el segundo semestre del 2023 su asignatura de libre escogencia “Transdisciplinariedad: la ciencia y otros saberes” Inscripciones abiertas hasta 12 de julio del 2023 Inicio de clases 17 de julio del 2023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El programa de Educación Continua y la Maestría en Estudios Críticos de las Migraciones Contemporáneas de la Pontificia Universidad Javeriana, abre sus inscripciones para cursar los diplomados: Migraciones contemporáneas: hacia la construcción de un campo interdisciplinario de estudio Fecha: 3 de julio – modalidad virtual Mayor información: </a:t>
            </a:r>
            <a:r>
              <a:rPr lang="es-CO" sz="1800" dirty="0">
                <a:hlinkClick r:id="rId3"/>
              </a:rPr>
              <a:t>https://educacionvirtual.javeriana.edu.co/migraciones-contemporaneas</a:t>
            </a:r>
            <a:r>
              <a:rPr lang="es-CO" sz="1800" dirty="0"/>
              <a:t> Categorías analíticas para estudiar las migraciones Fecha: 3 de julio  – modalidad virtual Mayor información: </a:t>
            </a:r>
            <a:r>
              <a:rPr lang="es-CO" sz="1800" dirty="0">
                <a:hlinkClick r:id="rId4"/>
              </a:rPr>
              <a:t>https://educacionvirtual.javeriana.edu.co/categorias-analiticas-estudiar-migraciones</a:t>
            </a:r>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9389937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Cordial saludo, Nuevamente en nombre  de los integrantes del </a:t>
            </a:r>
            <a:r>
              <a:rPr lang="es-CO" sz="1800" dirty="0" err="1"/>
              <a:t>Salon</a:t>
            </a:r>
            <a:r>
              <a:rPr lang="es-CO" sz="1800" dirty="0"/>
              <a:t> Contable, agradecemos su intervención en la conferencia  El Contador </a:t>
            </a:r>
            <a:r>
              <a:rPr lang="es-CO" sz="1800" dirty="0" err="1"/>
              <a:t>Pùblico</a:t>
            </a:r>
            <a:r>
              <a:rPr lang="es-CO" sz="1800" dirty="0"/>
              <a:t> en el Derecho Tributario. Adjuntamos el link del Canal </a:t>
            </a:r>
            <a:r>
              <a:rPr lang="es-CO" sz="1800" dirty="0" err="1"/>
              <a:t>Youtube</a:t>
            </a:r>
            <a:r>
              <a:rPr lang="es-CO" sz="1800" dirty="0"/>
              <a:t> actualizado. </a:t>
            </a:r>
            <a:r>
              <a:rPr lang="es-CO" sz="1800" dirty="0">
                <a:hlinkClick r:id="rId3"/>
              </a:rPr>
              <a:t>https://www.youtube.com/channel/UCshUa55_SRG51EGCHbNZpuQ</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Prográmate Con La Agenda Cultural Javeriana - Último Miércoles Del Cuento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1765117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miembros de la comunidad Javeriana: La Dirección de Gestión Humana se permite compartir esta información recibida de la Conferencia de Provinciales Jesuitas de América Latina y El Caribe (CPAL) en referencia con la beca para la Maestría en Educación y Convivencia que ofrece la Universidad ITESO de México, a través de la alianza entre AUSJAL, Fe y Alegría y FLACSI. A continuación, el plan de estudios: </a:t>
            </a:r>
            <a:r>
              <a:rPr lang="es-CO" sz="1800" dirty="0">
                <a:hlinkClick r:id="rId3"/>
              </a:rPr>
              <a:t>https://posgrados.iteso.mx/web/general/detalle?group_id=23200625</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RED VOCES JAVERIANAS La Javeriana reflexiona: pódcast Voces Te invitamos a escuchar el más reciente episodio del pódcast Voces; en esta oportunidad hablamos sobre la actualización del protocolo PAAOS (Protocolo para la Prevención, Atención, Acompañamiento y Seguimiento de casos de Violencias y Discriminación y Violencias de Genero). Encuentra todos los episodios en la página de Red Voces Javerianas y en Spotify. </a:t>
            </a:r>
            <a:r>
              <a:rPr lang="es-CO" sz="1800" dirty="0">
                <a:hlinkClick r:id="rId4"/>
              </a:rPr>
              <a:t>https://open.spotify.com/episode/2KZs4z5veIU8DouyrDlgQz?si=5fe5eccd0b7e4f7f</a:t>
            </a:r>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7512672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Reciba un cordial saludo. De todo corazón ¡Muchas gracias! por su compromiso y generosidad con el programa de becas Contadores Públicos Javerianos, que ha apoyado a estudiantes con dificultades económicas, cuando más lo necesitan. En el archivo anexo, le enviamos el Informe del Programa a 2023-1. ¡Gracias por donar para transformar vidas! Le invitamos a seguir apoyando a nuestros javerianos para continuar con sus estudios: Donando aquí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t>Hemos recibimos la siguiente invitación de parte del Director del Doctorado en Ciencias Sociales y Humanas: Con el ánimo de ampliar el grupo de </a:t>
            </a:r>
            <a:r>
              <a:rPr lang="es-CO" sz="1800" dirty="0" err="1"/>
              <a:t>profesorxs</a:t>
            </a:r>
            <a:r>
              <a:rPr lang="es-CO" sz="1800" dirty="0"/>
              <a:t> participantes en nuestro programa doctoral, estoy consultando con cada Departamento de las Facultades que lo integran para que identifiquen aquellos miembros de su planta que puedan hacer parte del Doctorado en cualquier de sus cuatro Ejes temáticos (E1: Estado, sociedad y desarrollo; E2: El despojo y lo común; E3 Sociedad de la información, comunicación, procesos socioeducativos y </a:t>
            </a:r>
            <a:r>
              <a:rPr lang="es-CO" sz="1800" dirty="0" err="1"/>
              <a:t>poshumanismo</a:t>
            </a:r>
            <a:r>
              <a:rPr lang="es-CO" sz="1800" dirty="0"/>
              <a:t>; E4: Culturas, subjetividades y saberes). Con dicho propósito en mente, les solicitaría el favor de proporcionarme un listado de </a:t>
            </a:r>
            <a:r>
              <a:rPr lang="es-CO" sz="1800" dirty="0" err="1"/>
              <a:t>lxs</a:t>
            </a:r>
            <a:r>
              <a:rPr lang="es-CO" sz="1800" dirty="0"/>
              <a:t> </a:t>
            </a:r>
            <a:r>
              <a:rPr lang="es-CO" sz="1800" dirty="0" err="1"/>
              <a:t>profesorxs</a:t>
            </a:r>
            <a:r>
              <a:rPr lang="es-CO" sz="1800" dirty="0"/>
              <a:t> de sus Departamentos que, según la disponibilidad e intereses investigativos, consideren podrían hacer parte, bien como directores de tesis, bien como partícipes en alguno de los cuatro Ejes mencionados.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5356376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Reciba un saludo cordial. Estimado(a) docente de la Pontificia Universidad Javeriana. El Centro Ático de la Pontificia Universidad Javeriana invita al Laboratorio en Cultura Digital, un espacio en modalidad presencial que certifica 44 horas en las que se fortalecen habilidades y prácticas de la comunicación humana asociadas a la cultura digital. A continuación, encontrará información detallada sobre el programa, el calendario y los horarios. No dude en comunicarse para cualquier inquietud al correo </a:t>
            </a:r>
            <a:r>
              <a:rPr lang="es-CO" sz="1800" dirty="0">
                <a:hlinkClick r:id="rId3"/>
              </a:rPr>
              <a:t>convocatorias.atico@javeriana.edu.co</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Terminó el Diplomado en revisoría fiscal y auditoria financiera, organizado por la Dirección de Educación Continua y </a:t>
            </a:r>
            <a:r>
              <a:rPr lang="es-CO" sz="1800" dirty="0" err="1"/>
              <a:t>Ceta</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4249169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Este 28 de mayo, el P. Hermann Rodríguez Osorio, S.J., Vice Gran Canciller de la Pontificia Universidad Javeriana, nombró a María Adelaida Farah Quijano como vicerrectora académica de la Universidad por un período de tres años a partir del 28 de junio de 2023.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red de homólogos de educación AUSJAL, invita al #webinar Educación transformadora en la tradición jesuita. Con la participación del Mtro. David Fernandez Dávalos, S.J.  📅5 de junio 2023 🕑19 </a:t>
            </a:r>
            <a:r>
              <a:rPr lang="es-CO" sz="1800" dirty="0" err="1"/>
              <a:t>hrs</a:t>
            </a:r>
            <a:r>
              <a:rPr lang="es-CO" sz="1800" dirty="0"/>
              <a:t>. Argentina, 16 </a:t>
            </a:r>
            <a:r>
              <a:rPr lang="es-CO" sz="1800" dirty="0" err="1"/>
              <a:t>hrs</a:t>
            </a:r>
            <a:r>
              <a:rPr lang="es-CO" sz="1800" dirty="0"/>
              <a:t> CDMX, 15 </a:t>
            </a:r>
            <a:r>
              <a:rPr lang="es-CO" sz="1800" dirty="0" err="1"/>
              <a:t>hrs</a:t>
            </a:r>
            <a:r>
              <a:rPr lang="es-CO" sz="1800" dirty="0"/>
              <a:t>. Tijuana 🔗</a:t>
            </a:r>
            <a:r>
              <a:rPr lang="es-CO" sz="1800" dirty="0">
                <a:hlinkClick r:id="rId3"/>
              </a:rPr>
              <a:t>https://bit.ly/3WbnnbE</a:t>
            </a:r>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9267097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23552</TotalTime>
  <Words>2147</Words>
  <Application>Microsoft Office PowerPoint</Application>
  <PresentationFormat>Presentación en pantalla (4:3)</PresentationFormat>
  <Paragraphs>65</Paragraphs>
  <Slides>16</Slides>
  <Notes>16</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1202</cp:revision>
  <dcterms:modified xsi:type="dcterms:W3CDTF">2023-06-02T23:40:37Z</dcterms:modified>
</cp:coreProperties>
</file>