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12/06/2023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074297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173106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056643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905619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969149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28689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8376315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775154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803205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129132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71843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37621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289704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64500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48116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601979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12/06/2023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12/06/2023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12/06/2023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12/06/2023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12/06/2023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12/06/2023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12/06/2023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12/06/2023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12/06/2023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bit.ly/3NnnpKS"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drive.google.com/file/d/1YkBZQtyUdZoKLlT_1RTZYOGG5Ybcqht6/view?usp=sharing"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forms.office.com/Pages/ResponsePage.aspx?id=Dpn32j-KnECbdipUdQmAAImj-iFE5CFOgabjytac7CNURTJGNVdQNVlKSFpPWFY4Nk9VT0JSOEIwOS4u"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jove.com/es/about"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educacionvirtual.javeriana.edu.co/migraciones-contemporanea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educacionvirtual.javeriana.edu.co/categorias-analiticas-estudiar-migracione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nam10.safelinks.protection.outlook.com/?url=https%3A%2F%2Fobservatorioappo.uexternado.edu.co%2Finforme-encuesta-nacional-de-la-profesion-contable-2022%2F&amp;data=05%7C01%7Chbermude%40javeriana.edu.co%7C054c544cb4a14ed0b88108db65e3df4e%7Cdaf7990e8a3f409c9b762a5475098000%7C0%7C0%7C638215801638923851%7CUnknown%7CTWFpbGZsb3d8eyJWIjoiMC4wLjAwMDAiLCJQIjoiV2luMzIiLCJBTiI6Ik1haWwiLCJXVCI6Mn0%3D%7C3000%7C%7C%7C&amp;sdata=FFeGO9a6QCIF0QOp8e4hR57d46dbWrvGs8sQ64TZSjQ%3D&amp;reserved=0"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621, 12 de junio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¡Disfruta nuestras promociones de junio y julio!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cuenta con una ruta detallada para la Prevención, Atención, Acompañamiento, Orientación y Seguimiento de Casos de Violencias y Discriminación y Violencias de género, la cual actualizó a inicios de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6494918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EDUTIC invita al #webinar: Una mirada a los éxitos de la docencia en Latinoamérica, parte de la serie Experiencias EDUTIC 🗣️Efrén Ernesto Guerrero Salgado 📅14 de junio 2023 🕑20hrs. Argentina,  16 </a:t>
            </a:r>
            <a:r>
              <a:rPr lang="es-CO" sz="1800" dirty="0" err="1"/>
              <a:t>hrs</a:t>
            </a:r>
            <a:r>
              <a:rPr lang="es-CO" sz="1800" dirty="0"/>
              <a:t>. </a:t>
            </a:r>
            <a:r>
              <a:rPr lang="es-CO" sz="1800" dirty="0" err="1"/>
              <a:t>Centroamerica</a:t>
            </a:r>
            <a:r>
              <a:rPr lang="es-CO" sz="1800" dirty="0"/>
              <a:t>, 17 </a:t>
            </a:r>
            <a:r>
              <a:rPr lang="es-CO" sz="1800" dirty="0" err="1"/>
              <a:t>hrs</a:t>
            </a:r>
            <a:r>
              <a:rPr lang="es-CO" sz="1800" dirty="0"/>
              <a:t>. Ecuador 🔗 </a:t>
            </a:r>
            <a:r>
              <a:rPr lang="es-CO" sz="1800" dirty="0">
                <a:hlinkClick r:id="rId3"/>
              </a:rPr>
              <a:t>https://bit.ly/3NnnpKS</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Escuchamos las voces de diversas regiones de la </a:t>
            </a:r>
            <a:r>
              <a:rPr lang="es-CO" sz="1800" dirty="0" err="1"/>
              <a:t>Panamazonía</a:t>
            </a:r>
            <a:r>
              <a:rPr lang="es-CO" sz="1800" dirty="0"/>
              <a:t> para construir juntos el primer curso del nuestro Programa de Derechos Humanos para la #Amazonía. Descubre nuestros avances y aprendizajes aquí: https://bit.ly/3P8jsuR. #PUAM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31918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La Paz Total; la reanudación de las relaciones con 🇻🇪, la retoma de los organismos de integración latinoamericana y la negativa a enviar armas a Ucrania son temas que marcan la transición en las relaciones 🇨🇴🇺🇸. Análisis #CienDías.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A casi un año de haberse presentado el informe final de la </a:t>
            </a:r>
          </a:p>
          <a:p>
            <a:r>
              <a:rPr lang="es-CO" sz="1800" dirty="0"/>
              <a:t>@ComisionVerdadC</a:t>
            </a:r>
          </a:p>
          <a:p>
            <a:r>
              <a:rPr lang="es-CO" sz="1800" dirty="0"/>
              <a:t> Diana Velásquez y Jefferson Gallego analizaron en la revista #CienDías sus recomendaciones para el sector educativo y cómo implementarlas.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821663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El </a:t>
            </a:r>
            <a:r>
              <a:rPr lang="es-CO" sz="1800" dirty="0" err="1"/>
              <a:t>Cinep</a:t>
            </a:r>
            <a:r>
              <a:rPr lang="es-CO" sz="1800" dirty="0"/>
              <a:t>/PPP investiga sobre la paz,  en especial con el ELN, y ante el anuncio del cese al fuego unilateral, pone en conocimiento algunos de sus aprendizajes para avanzar de manera efectiva en las negociaciones. 🧐 https://bit.ly/publicacionesELN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b="1" dirty="0"/>
              <a:t>¿Quieres conocer los resultados de la evaluación del modelo de intervención de la red Comparte en América Latina? </a:t>
            </a:r>
            <a:r>
              <a:rPr lang="es-CO" sz="1800" dirty="0"/>
              <a:t>Se pone a disposición el </a:t>
            </a:r>
            <a:r>
              <a:rPr lang="es-CO" sz="1800" b="1" dirty="0">
                <a:hlinkClick r:id="rId3"/>
              </a:rPr>
              <a:t>informe ejecutivo</a:t>
            </a:r>
            <a:r>
              <a:rPr lang="es-CO" sz="1800" dirty="0"/>
              <a:t> de esta evaluación que comprende el período de actividad de la red entre 2015 – 2019.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3888908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Más de 60 comunicadores y comunicadoras de colegios jesuitas se reunieron, el pasado 24 de mayo, en el </a:t>
            </a:r>
            <a:r>
              <a:rPr lang="es-CO" sz="1800" dirty="0" err="1"/>
              <a:t>Webinar</a:t>
            </a:r>
            <a:r>
              <a:rPr lang="es-CO" sz="1800" dirty="0"/>
              <a:t> "Alfabetización Mediática para un uso responsable de las redes sociales en nuestros colegios". Con la participación de dos expertos en el tema, se abordaron claves fundamentales para una alfabetización mediática adecuada, desde la seguridad en línea hasta la exposición a información errónea, incluyendo el impacto de la Inteligencia Artificial.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febrero de 2023, se publicó un nuevo texto sobre el Pacto Educativo Global titulado: "La educación: entre crisis y esperanza", escrito por el Monseñor </a:t>
            </a:r>
            <a:r>
              <a:rPr lang="es-CO" sz="1800" dirty="0" err="1"/>
              <a:t>Angelo</a:t>
            </a:r>
            <a:r>
              <a:rPr lang="es-CO" sz="1800" dirty="0"/>
              <a:t> Vicenzo </a:t>
            </a:r>
            <a:r>
              <a:rPr lang="es-CO" sz="1800" dirty="0" err="1"/>
              <a:t>Zani</a:t>
            </a:r>
            <a:r>
              <a:rPr lang="es-CO" sz="1800" dirty="0"/>
              <a:t> y nos da a conocer cómo nació el Pacto Educativo, sus objetivos y campos de aplicación.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832702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1986 la comisión internacional del apostolado educativo de la Compañía de Jesús (ICAJE) publicó el documento Características de la Educación de la Compañía de Jesús. En la carta de presentación del documento el P. General Peter Hans </a:t>
            </a:r>
            <a:r>
              <a:rPr lang="es-CO" sz="1800" dirty="0" err="1"/>
              <a:t>Kolvenbach</a:t>
            </a:r>
            <a:r>
              <a:rPr lang="es-CO" sz="1800" dirty="0"/>
              <a:t> afirmaba que “este documento puede darnos a todos una visión común y un común sentido de nuestra finalidad”.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30 de mayo se llevó a cabo el lanzamiento oficial del Direccionamiento Estratégico 2023-2025: "Unidad y comunión para transformar la educación en nuestra región" en un encuentro virtual que reunió a personas de diversos colegios y redes educativas de la región.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7515376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Aprovechando el marco del congreso latinoamericano de Antiguos Alumnos de Jesuitas que se está desarrollando en Antigua, Guatemala del 7 al 9 de Junio de 2023, la Federación Internacional de Fe y Alegría ha firmado un marco de colaboración con la Unión Mundial de Antiguos Alumnos (WUJA) y su unión latinoamericana (UASIALAC).</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Preferencias Apostólicas Universales de la Compañía de Jesús y el tema del Año Ignaciano 2021-2022 son el núcleo de la misión del </a:t>
            </a:r>
            <a:r>
              <a:rPr lang="es-CO" sz="1800" dirty="0" err="1"/>
              <a:t>Jesuit</a:t>
            </a:r>
            <a:r>
              <a:rPr lang="es-CO" sz="1800" dirty="0"/>
              <a:t> </a:t>
            </a:r>
            <a:r>
              <a:rPr lang="es-CO" sz="1800" dirty="0" err="1"/>
              <a:t>Urumuri</a:t>
            </a:r>
            <a:r>
              <a:rPr lang="es-CO" sz="1800" dirty="0"/>
              <a:t> Centre (JUC - Centro Jesuita </a:t>
            </a:r>
            <a:r>
              <a:rPr lang="es-CO" sz="1800" dirty="0" err="1"/>
              <a:t>Urumuri</a:t>
            </a:r>
            <a:r>
              <a:rPr lang="es-CO" sz="1800" dirty="0"/>
              <a:t>). Fundado en 1992, el JUC es el centro de apostolado social de la Compañía de Jesús en Kigali, Ruanda. En su relativamente corta historia, el JUC ha sufrido una transformación y conversión.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0534331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serie "Jesuitas en las fronteras", esta vez le llevamos a las fronteras simbólicas de la cultura y la música. Conozca al jesuita Mike Martínez, el jesuita rapero... ¡y véalo en acción!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 son muchos los jesuitas australianos que visitan la Curia General. Pero a fines de mayo llegó uno de los más conocidos, para participar en los actos del 50º aniversario de las relaciones diplomáticas entre Australia y la Santa Sede. Se trataba de Frank Brennan, que aparece en Wikipedia descrito como ‘abogado de los derechos humanos y profesor universitario’. Pero, ¿cómo se define a sí mismo en cuanto jesuita? Hemos hablado con él.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3884870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Por SM. John Kennedy SJ: </a:t>
            </a:r>
            <a:r>
              <a:rPr lang="es-CO" sz="1800" dirty="0"/>
              <a:t>La necesidad del momento es tener un sentido de pertenencia a una comunidad planetaria única que trascienda, aunque no necesariamente sustituya, nuestra ética racional y nuestras lealtades comunitarias. Debe basarse en una nueva ética de la supervivencia, en una cultura de la cooperación, y en avanzar hacia un único destino. Hoy necesitamos un sistema de ética y valores que sea </a:t>
            </a:r>
            <a:r>
              <a:rPr lang="es-CO" sz="1800" dirty="0" err="1"/>
              <a:t>ecosensible</a:t>
            </a:r>
            <a:r>
              <a:rPr lang="es-CO" sz="1800" dirty="0"/>
              <a:t> y lo englobe todo.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Dirigirse al Corazón de Jesús en la oración es responder a su amor mostrando nuestro propio amor por Él y por todo lo que Él aprecia. En el mes de junio, estamos especialmente invitados a invocar al Sagrado Corazón.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5049349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Se publicaron Novitas 879 - Contrapartida 7403 -7417 - Registro Contable 620.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latin typeface="Segoe UI" panose="020B0502040204020203" pitchFamily="34" charset="0"/>
                <a:ea typeface="Calibri" panose="020F0502020204030204" pitchFamily="34" charset="0"/>
              </a:rPr>
              <a:t>Estimados profesores, Los invitamos a la presentación de apertura de nuestras convocatorias internas - segundo semestre 2023: -Apoyo a proyectos de investigación relacionados con la encíclica de </a:t>
            </a:r>
            <a:r>
              <a:rPr lang="es-CO" sz="1800" dirty="0" err="1">
                <a:solidFill>
                  <a:schemeClr val="tx1"/>
                </a:solidFill>
                <a:latin typeface="Segoe UI" panose="020B0502040204020203" pitchFamily="34" charset="0"/>
                <a:ea typeface="Calibri" panose="020F0502020204030204" pitchFamily="34" charset="0"/>
              </a:rPr>
              <a:t>Laudato</a:t>
            </a:r>
            <a:r>
              <a:rPr lang="es-CO" sz="1800" dirty="0">
                <a:solidFill>
                  <a:schemeClr val="tx1"/>
                </a:solidFill>
                <a:latin typeface="Segoe UI" panose="020B0502040204020203" pitchFamily="34" charset="0"/>
                <a:ea typeface="Calibri" panose="020F0502020204030204" pitchFamily="34" charset="0"/>
              </a:rPr>
              <a:t> sí -Apoyo a proyectos de investigación que contribuyan a la misión de las obras de la compañía de Jesús -Apoyo a Tesis de doctorado cohorte 2. Además de los términos de las convocatorias, presentaremos un conjunto de retos de investigación ya identificados en las obras de la compañía de Jesús. El evento se llevará a cabo de manera virtual el día 15 de junio a las 9:30 a.m. por favor inscribirse dando clic en el siguiente </a:t>
            </a:r>
            <a:r>
              <a:rPr lang="es-CO" sz="1800" u="sng" dirty="0">
                <a:solidFill>
                  <a:schemeClr val="tx1"/>
                </a:solidFill>
                <a:latin typeface="Segoe UI" panose="020B0502040204020203" pitchFamily="34" charset="0"/>
                <a:ea typeface="Calibri" panose="020F0502020204030204" pitchFamily="34" charset="0"/>
                <a:hlinkClick r:id="rId3">
                  <a:extLst>
                    <a:ext uri="{A12FA001-AC4F-418D-AE19-62706E023703}">
                      <ahyp:hlinkClr xmlns:ahyp="http://schemas.microsoft.com/office/drawing/2018/hyperlinkcolor" val="tx"/>
                    </a:ext>
                  </a:extLst>
                </a:hlinkClick>
              </a:rPr>
              <a:t>Enlace</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se generará la alerta Retiro de asignaturas – SATIS.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latin typeface="Calibri" panose="020F0502020204030204" pitchFamily="34" charset="0"/>
                <a:ea typeface="Calibri" panose="020F0502020204030204" pitchFamily="34" charset="0"/>
              </a:rPr>
              <a:t>Estimadas profesoras y profesores, cordial saludo. La Biblioteca General Alfonso Borrero Cabal S.J. y el Centro Ático, les invitan a participar de esta actividad virtual en la que hablaremos sobre Jove, plataforma de recursos científicos que se encuentra disponible para la toda la comunidad educativa Javeriana.  Más información: </a:t>
            </a:r>
            <a:r>
              <a:rPr lang="es-CO" sz="1800" u="sng" dirty="0">
                <a:solidFill>
                  <a:schemeClr val="tx1"/>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Acerca de </a:t>
            </a:r>
            <a:r>
              <a:rPr lang="es-CO" sz="1800" u="sng" dirty="0" err="1">
                <a:solidFill>
                  <a:schemeClr val="tx1"/>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JoVE</a:t>
            </a:r>
            <a:r>
              <a:rPr lang="es-CO" sz="1800" u="sng" dirty="0">
                <a:solidFill>
                  <a:schemeClr val="tx1"/>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 un nuevo movimiento en la publicación científica</a:t>
            </a:r>
            <a:r>
              <a:rPr lang="es-CO" sz="1600" dirty="0">
                <a:solidFill>
                  <a:schemeClr val="tx1"/>
                </a:solidFill>
                <a:latin typeface="Calibri" panose="020F0502020204030204" pitchFamily="34" charset="0"/>
                <a:ea typeface="Calibri" panose="020F0502020204030204" pitchFamily="34" charset="0"/>
              </a:rPr>
              <a:t>.</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914611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Directora: Buenos días a </a:t>
            </a:r>
            <a:r>
              <a:rPr lang="es-CO" sz="1800" dirty="0" err="1"/>
              <a:t>tod@s</a:t>
            </a:r>
            <a:r>
              <a:rPr lang="es-CO" sz="1800" dirty="0"/>
              <a:t>, reciban un cordial y caluroso saludo. Como parte del proceso de entendimiento de las dinámicas y directrices de la Universidad, en el que me encuentro, considero importante compartirles el Manual de Normas y Lineamientos de Compensación Salarial. Lo anterior, con el propósito de que nos acojamos únicamente a lo allí establecido y de ninguna manera tomemos acciones que vayan en contra de estas directrices, a menos que tengamos el aval de las instancias directivas, en especial del Director de Gestión Humana, luego de surtir el debido proceso al interior de la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Estimada Comunidad Javeriana El Centro Javeriano de Formación Deportiva invita a su Feria de Juegos, que se realizará entre el 26 y el 30 de junio de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33685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¿Eres un profesor de planta de la PUJ apasionado por la transferencia de resultados de investigación y la maduración de tecnologías? ¡Esta convocatoria brinda una oportunidad única para colaborar con investigadores postdoctorales y avanzar en el desarrollo de tecnologías innovadoras! Desde la Vicerrectoría de Investigación, bajo el liderazgo conjunto entre la Dirección de Investigación e Innovación, nos complace anunciar la presente convocatoria de apoyo a estancias postdoctorales, enfocada en la maduración y transferencia de resultados de investigación a través de proyectos de pruebas de concepto. Nuestro objetivo principal es fortalecer la colaboración entre profesores de planta y destacados investigadores postdoctorales para validar la sostenibilidad y factibilidad de transferir resultados en diversas áreas del conocimiento.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El Instituto Pensar ofrece para el segundo semestre del 2023 su asignatura de libre escogencia “Transdisciplinariedad: la ciencia y otros saberes” Inscripciones abiertas hasta 12 de julio del 2023</a:t>
            </a:r>
          </a:p>
          <a:p>
            <a:r>
              <a:rPr lang="es-CO" sz="1800" dirty="0"/>
              <a:t>Inicio de clases 17 de julio del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821890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pPr algn="ctr">
              <a:lnSpc>
                <a:spcPct val="115000"/>
              </a:lnSpc>
            </a:pPr>
            <a:r>
              <a:rPr lang="es-CO" sz="1800" dirty="0">
                <a:solidFill>
                  <a:schemeClr val="tx1"/>
                </a:solidFill>
                <a:latin typeface="Calibri" panose="020F0502020204030204" pitchFamily="34" charset="0"/>
                <a:ea typeface="Calibri" panose="020F0502020204030204" pitchFamily="34" charset="0"/>
              </a:rPr>
              <a:t>El programa de Educación Continua y la Maestría en Estudios Críticos de las Migraciones Contemporáneas de la Pontificia Universidad Javeriana, abre sus inscripciones para cursar los diplomados: Migraciones contemporáneas: hacia la construcción de un campo interdisciplinario de estudio Fecha de inicio: 3 de julio – modalidad virtual Mayor información: </a:t>
            </a:r>
            <a:r>
              <a:rPr lang="es-CO" sz="1800" i="1" u="sng" dirty="0">
                <a:solidFill>
                  <a:schemeClr val="tx1"/>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https://educacionvirtual.javeriana.edu.co/migraciones-contemporaneas</a:t>
            </a:r>
            <a:r>
              <a:rPr lang="es-CO" sz="1800" i="1" u="sng" dirty="0">
                <a:solidFill>
                  <a:schemeClr val="tx1"/>
                </a:solidFill>
                <a:latin typeface="Calibri" panose="020F0502020204030204" pitchFamily="34" charset="0"/>
                <a:ea typeface="Calibri" panose="020F0502020204030204" pitchFamily="34" charset="0"/>
              </a:rPr>
              <a:t> </a:t>
            </a:r>
            <a:r>
              <a:rPr lang="es-CO" sz="1800" dirty="0">
                <a:solidFill>
                  <a:schemeClr val="tx1"/>
                </a:solidFill>
                <a:latin typeface="Calibri" panose="020F0502020204030204" pitchFamily="34" charset="0"/>
                <a:ea typeface="Calibri" panose="020F0502020204030204" pitchFamily="34" charset="0"/>
              </a:rPr>
              <a:t>Categorías analíticas para estudiar las migraciones Fecha de inicio: 3 de julio  – modalidad virtual Mayor información: </a:t>
            </a:r>
            <a:r>
              <a:rPr lang="es-CO" sz="1800" i="1" u="sng" dirty="0">
                <a:solidFill>
                  <a:schemeClr val="tx1"/>
                </a:solidFill>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https://educacionvirtual.javeriana.edu.co/categorias-analiticas-estudiar-migraciones</a:t>
            </a:r>
            <a:endParaRPr lang="es-CO" sz="1800" dirty="0">
              <a:solidFill>
                <a:schemeClr val="tx1"/>
              </a:solidFill>
            </a:endParaRP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Apreciada Comunidad Javeriana: Entre los días 31 de mayo al 05 de junio se llevó a cabo la Elección del Comité Paritario de Seguridad y Salud en el Trabajo - COPASST 2023-2025. Dicho comité tiene como objeto promocionar la salud y la seguridad en todos los niveles de la Universidad, promulgar comportamientos y condiciones seguras y trabajar mancomunadamente con el equipo de Salud y Seguridad en el trabajo (SST) para el logro de los objetivo y metas definidas alrededor del tema, según lo dispuesto en la Resolución 2013 de 1986.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135569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Consejeros y Consejeras Académicas Reciban un cordial saludo. Les invitamos a participar de este espacio de formación en el que abordaremos la relación entre la consejería académica y el Proyecto Educativo Javeriano, en el marco de la Pedagogía Ignaciana, de la mano del Centro de Fomento de la Identidad y Construcción de la Comunidad. Los esperamos y agradecemos su confirmación por este mismo medio.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la reunión mensual de los directivos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6115403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PROGRÁMATE EN INTERSEMESTRAL CON LA AGENDA CULTURAL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Estimada Comunidad Javeriana El Centro Javeriano de Formación Deportiva abrió las inscripciones para sus Campamentos Deportivos 2023, dirigidos a niños y niñas entre los 10 y los 16 años.</a:t>
            </a:r>
          </a:p>
          <a:p>
            <a:r>
              <a:rPr lang="es-CO" sz="1800" dirty="0"/>
              <a:t>Cierre de inscripciones: martes 13 de junio de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6191603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lgn="just"/>
            <a:r>
              <a:rPr lang="es-CO" sz="1800" dirty="0">
                <a:latin typeface="Times New Roman" panose="02020603050405020304" pitchFamily="18" charset="0"/>
                <a:ea typeface="Times New Roman" panose="02020603050405020304" pitchFamily="18" charset="0"/>
              </a:rPr>
              <a:t>Estimados colegas, En noviembre de 2022 los invitamos a participar en la Quinta Encuesta Nacional de la Profesión Contable en Colombia. Ahora, compartimos con ustedes los resultados en dos documentos: un informe general y un reporte gráfico. El informe general lo encuentran en: </a:t>
            </a:r>
            <a:r>
              <a:rPr lang="es-CO" sz="1800" u="sng" dirty="0">
                <a:solidFill>
                  <a:srgbClr val="0000FF"/>
                </a:solidFill>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https://observatorioappo.uexternado.edu.co/informe-encuesta-nacional-de-la-profesion-contable-2022/, el reporte gráfico en: https://observatorioappo.uexternado.edu.co/reporte-de-la-encuesta-nacional-de-la-profesion-contable-2022/, y las versiones anteriores de la encuesta en: https://observatorioappo.uexternado.edu.co/category/encuesta-de-la-profesion-contable-en-colombia/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partir del 9 de junio el ingreso a la Biblioteca General se realizará por la entrada del costado sur, debido a la obra de remodelación del Auditorio Alejandro Novoa,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3748913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23604</TotalTime>
  <Words>1998</Words>
  <Application>Microsoft Office PowerPoint</Application>
  <PresentationFormat>Presentación en pantalla (4:3)</PresentationFormat>
  <Paragraphs>76</Paragraphs>
  <Slides>18</Slides>
  <Notes>18</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18</vt:i4>
      </vt:variant>
    </vt:vector>
  </HeadingPairs>
  <TitlesOfParts>
    <vt:vector size="27" baseType="lpstr">
      <vt:lpstr>Arial</vt:lpstr>
      <vt:lpstr>Bradley Hand ITC</vt:lpstr>
      <vt:lpstr>Calibri</vt:lpstr>
      <vt:lpstr>Franklin Gothic Book</vt:lpstr>
      <vt:lpstr>Franklin Gothic Medium</vt:lpstr>
      <vt:lpstr>Segoe UI</vt:lpstr>
      <vt:lpstr>Times New Roman</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1204</cp:revision>
  <dcterms:modified xsi:type="dcterms:W3CDTF">2023-06-12T19:34:02Z</dcterms:modified>
</cp:coreProperties>
</file>