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Lst>
  <p:sldSz cx="9144000" cy="6858000" type="screen4x3"/>
  <p:notesSz cx="6858000" cy="9144000"/>
  <p:custDataLst>
    <p:tags r:id="rId20"/>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67" autoAdjust="0"/>
  </p:normalViewPr>
  <p:slideViewPr>
    <p:cSldViewPr snapToGrid="0">
      <p:cViewPr varScale="1">
        <p:scale>
          <a:sx n="54" d="100"/>
          <a:sy n="54" d="100"/>
        </p:scale>
        <p:origin x="93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17/06/2023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2810785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1143443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8163154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4958611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8715176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167016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37857147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1174201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847289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2228898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7507085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6616274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6131340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0236507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3978700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5632948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17/06/2023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17/06/2023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17/06/2023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17/06/2023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17/06/2023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17/06/2023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17/06/2023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17/06/2023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17/06/2023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17/06/2023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17/06/2023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17/06/2023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forms.office.com/r/kRQAwDZWcZ"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622, 19 de junio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la categoría universitaria y especial, la Banda Sinfónica Javeriana dirigida por Patricia Vanegas, fue declarada ganadora en el Encuentro Distrital de Bandas 2023. Con este premio se otorga un estímulo económico y el aval para representar al distrito en el concurso nacional de bandas de Paipa.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Centro Javeriano de Interculturalidad y Plurilingüismo desarrollará este martes de 6 de junio el club de conversación en lengua extranjera para profesores y administrativos que deseen fortalecer sus competencias en inglés y otros idiomas.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8275424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a:t>
            </a:r>
            <a:r>
              <a:rPr lang="es-CO" sz="1800" dirty="0" err="1"/>
              <a:t>Cinep</a:t>
            </a:r>
            <a:r>
              <a:rPr lang="es-CO" sz="1800" dirty="0"/>
              <a:t> y otras organizaciones afines: “Sin embargo, no podemos dejar de expresar nuestra enorme preocupación por los impactos que la intensificación del conflicto armado está teniendo sobre la población civil y particularmente sobre las personas que ejercen un liderazgo social y las organizaciones y colectividades que adelantan procesos de defensa de derechos humanos, territoriales y ambientales.”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CINEP/PPP @CINEP_PPP 🥳💥 Somos más de 80 mil personas conectadas con la investigación, la educación popular y la incidencia por la vida, y por una sociedad justa, sostenible y en paz. 🙌 ¡Gracias!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12981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Un método privilegiado para orar con la Palabra de Dios es la Lectio Divina (lección, enseñanza divina). Esta metodología tiene seis pasos en el acercamiento paulatino al texto bíblico. Conócelos y practícalos. Tendríamos que empezar subrayando que la oración cristiana es básicamente un encuentro comunicativo entre el orante y Dios, a quien busca. Es importante tomar distancia de la visión de la oración como una ventanilla de peticiones y/o quejas. Orar es compartir. Entrego mi ser y acojo el ser de Dios que se me entrega transformándome. La oración es básicamente un acto de amor compartido.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Este 20 de junio se conmemorará el primer aniversario luctuoso de los hermanos jesuitas Javier y Joaquín, y como símbolo de memoria se develó la pintura “KETI IBÁPARI: NUESTROS PADRES”, recordando cómo nuestros hermanos después de caminar por más de 50 años con rarámuris y mestizos ofrendaron su vida junto al laico Pedro Palma y otras tantas personas por la vida digna de la Sierra Tarahumara.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82358777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El pasado 25 de mayo, se realizó el lanzamiento oficial de los “Laboratorios Didácticos de FLACSI”, para promover la sensibilización y necesidad de escribir experiencias pedagógicas docentes existentes en colegios jesuitas de Latinoamérica. Esto debido a que se conoce que la tradición educativa de la Compañía de Jesús tiene amplia experiencia en el trabajo desarrollado día a día en las aulas; no obstante, dichas prácticas pocas veces se comparten o son replicadas en diferentes contextos por falta de sistematización.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La Caravana por la #hospitalidad es un recorrido continental para la promoción de una cultura de acogida y encuentro, que va haciendo paradas en comunidades y ciudades de la región que reciben a poblaciones migrantes, refugiadas y desplazadas. Es una acción itinerante de la Red Jesuita con Migrantes en América Latina y el Caribe (RJM-LAC), en colaboración con los Servicios Jesuitas a Migrantes y a Refugiados (JRS, SJM, SJMR, Encuentros) y demás obras e instituciones vinculadas con la Compañía de Jesús y aliadas, presentes en cada país de la región y desde donde se acompañan a las personas migrantes forzadas.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3038474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red COMPARTE, creada en 2011, ha mantenido su programa de intervención bastante estable desde su nacimiento. Sin embargo, durante estos años no se ha podido realizar ninguna evaluación para revisar la coherencia de la teoría de cambio que está detrás de su modelo de acompañamiento. Por ello, el equipo dinamizador de la red acordó llevar adelante una evaluación con el propósito de mejorar el programa de acompañamiento de COMPARTE, y realizar una rendición de cuentas a los centros sociales y a las entidades que colaboran con la red desde hace años.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La migración forzada sigue siendo una realidad latente y preocupante: miles de personas en nuestro continente se siguen viendo forzadas a huir de sus hogares. Las causas aumentan y se entrelazan complejizando su abordaje; las condiciones del trayecto muchas veces ponen en mayor peligro sus vidas; y las actitudes de exclusión, violencia y discriminación en los lugares de llegada por parte de la ciudadanía empeoran aún más su situación.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137773049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n-US" sz="1800" dirty="0"/>
              <a:t>Diversity Equity and Inclusion: Creating a Successful and Sustainable Brand Direct Selling Education Foundation Mona </a:t>
            </a:r>
            <a:r>
              <a:rPr lang="en-US" sz="1800" dirty="0" err="1"/>
              <a:t>Ameli</a:t>
            </a:r>
            <a:endParaRPr lang="en-US" sz="1800" dirty="0"/>
          </a:p>
          <a:p>
            <a:r>
              <a:rPr lang="en-US" sz="1800" dirty="0"/>
              <a:t>March 26, 2023, This video is a condensed version of a live presentation on diversity, equity, and inclusion given by Mona </a:t>
            </a:r>
            <a:r>
              <a:rPr lang="en-US" sz="1800" dirty="0" err="1"/>
              <a:t>Ameli</a:t>
            </a:r>
            <a:r>
              <a:rPr lang="en-US" sz="1800" dirty="0"/>
              <a:t>, CEO and Managing Partner of </a:t>
            </a:r>
            <a:r>
              <a:rPr lang="en-US" sz="1800" dirty="0" err="1"/>
              <a:t>Ameli</a:t>
            </a:r>
            <a:r>
              <a:rPr lang="en-US" sz="1800" dirty="0"/>
              <a:t> Global Partnerships. It captures the impact of true DEI on KPIs, culture, and brand.</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solidFill>
                  <a:schemeClr val="tx1"/>
                </a:solidFill>
              </a:rPr>
              <a:t>Natural Language Processing (NLP) Basics and Advanced Topics Inspirational Paradigm for Jesuit Business Education Zhen (Richard) Tang, </a:t>
            </a:r>
            <a:r>
              <a:rPr lang="en-US" sz="1800" dirty="0" err="1">
                <a:solidFill>
                  <a:schemeClr val="tx1"/>
                </a:solidFill>
              </a:rPr>
              <a:t>Sijun</a:t>
            </a:r>
            <a:r>
              <a:rPr lang="en-US" sz="1800" dirty="0">
                <a:solidFill>
                  <a:schemeClr val="tx1"/>
                </a:solidFill>
              </a:rPr>
              <a:t> Wang January 26, 2023, This module focuses on teaching students the rationale and mathematical foundation of advanced natural language processing (NLP) methods – the theory component.</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42868938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 calcmode="lin" valueType="num">
                                      <p:cBhvr additive="base">
                                        <p:cTn id="29"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0"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bg/>
                                          </p:spTgt>
                                        </p:tgtEl>
                                        <p:attrNameLst>
                                          <p:attrName>style.visibility</p:attrName>
                                        </p:attrNameLst>
                                      </p:cBhvr>
                                      <p:to>
                                        <p:strVal val="visible"/>
                                      </p:to>
                                    </p:set>
                                    <p:anim calcmode="lin" valueType="num">
                                      <p:cBhvr additive="base">
                                        <p:cTn id="34"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6">
                                            <p:txEl>
                                              <p:pRg st="0" end="0"/>
                                            </p:txEl>
                                          </p:spTgt>
                                        </p:tgtEl>
                                        <p:attrNameLst>
                                          <p:attrName>style.visibility</p:attrName>
                                        </p:attrNameLst>
                                      </p:cBhvr>
                                      <p:to>
                                        <p:strVal val="visible"/>
                                      </p:to>
                                    </p:set>
                                    <p:anim calcmode="lin" valueType="num">
                                      <p:cBhvr additive="base">
                                        <p:cTn id="40"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1"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2000"/>
                            </p:stCondLst>
                            <p:childTnLst>
                              <p:par>
                                <p:cTn id="43" presetID="22" presetClass="entr" presetSubtype="4" fill="hold" grpId="0" nodeType="after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wipe(down)">
                                      <p:cBhvr>
                                        <p:cTn id="45" dur="500"/>
                                        <p:tgtEl>
                                          <p:spTgt spid="13"/>
                                        </p:tgtEl>
                                      </p:cBhvr>
                                    </p:animEffect>
                                  </p:childTnLst>
                                </p:cTn>
                              </p:par>
                            </p:childTnLst>
                          </p:cTn>
                        </p:par>
                        <p:par>
                          <p:cTn id="46" fill="hold">
                            <p:stCondLst>
                              <p:cond delay="2500"/>
                            </p:stCondLst>
                            <p:childTnLst>
                              <p:par>
                                <p:cTn id="47" presetID="22" presetClass="entr" presetSubtype="4" fill="hold" grpId="0"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wipe(down)">
                                      <p:cBhvr>
                                        <p:cTn id="4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Secretariado para el Servicio de la Fe ha restablecido las conferencias CIS sobre Espiritualidad Ignaciana. En el pasado, estas han brindado una importante oportunidad para que académicos y profesionales pasen tiempo explorando las riquezas de la espiritualidad ignaciana y los textos fundacionales de la Compañía. La conferencia se celebró en Roma, en la Curia General, del 12 al 14 de junio. El Padre General ha propuesto como tema la Fórmula del Instituto.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Labor de la parroquia San Alberto Hurtado, en Caracas, para hacer frente a la pobreza y la violencia. «Desde que comenzamos a juntarnos para acompañarnos y discernir juntas, nuestra mirada sobre lo que somos y hacemos cambió, fue como volver a ver. La fe en Jesús y el acompañamiento espiritual nos han ayudado a perseverar en nuestra misión educativa en medio de la violencia». Marta Piñango, directora de la Escuela Luis María </a:t>
            </a:r>
            <a:r>
              <a:rPr lang="es-CO" sz="1800" dirty="0" err="1">
                <a:solidFill>
                  <a:schemeClr val="tx1"/>
                </a:solidFill>
              </a:rPr>
              <a:t>Olaso</a:t>
            </a:r>
            <a:r>
              <a:rPr lang="es-CO" sz="1800" dirty="0">
                <a:solidFill>
                  <a:schemeClr val="tx1"/>
                </a:solidFill>
              </a:rPr>
              <a:t> de Fe y Alegría.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39965881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 hemos logrado! Por primera vez en tres años, hemos conseguido reunir, durante una semana completa de intensivas sesiones, a los delegados de comunicación de las seis Conferencias de la Compañía. Estaban presentes Tiffany (CPAL), Mike (JCCU), Anastasia (JCAM), Ria (JCAP), Rafael (JCEP) y “el nuevo”, </a:t>
            </a:r>
            <a:r>
              <a:rPr lang="es-CO" sz="1800" dirty="0" err="1"/>
              <a:t>Vernard</a:t>
            </a:r>
            <a:r>
              <a:rPr lang="es-CO" sz="1800" dirty="0"/>
              <a:t> (JCSA). Habían quedado atrás los obstáculos que, en estos últimos años, supusieron la pandemia y las dificultades para obtener visados.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Las Preferencias Apostólicas Universales de la Compañía de Jesús y el tema del Año Ignaciano 2021-2022 son el núcleo de la misión del </a:t>
            </a:r>
            <a:r>
              <a:rPr lang="es-CO" sz="1800" dirty="0" err="1">
                <a:solidFill>
                  <a:schemeClr val="tx1"/>
                </a:solidFill>
              </a:rPr>
              <a:t>Jesuit</a:t>
            </a:r>
            <a:r>
              <a:rPr lang="es-CO" sz="1800" dirty="0">
                <a:solidFill>
                  <a:schemeClr val="tx1"/>
                </a:solidFill>
              </a:rPr>
              <a:t> </a:t>
            </a:r>
            <a:r>
              <a:rPr lang="es-CO" sz="1800" dirty="0" err="1">
                <a:solidFill>
                  <a:schemeClr val="tx1"/>
                </a:solidFill>
              </a:rPr>
              <a:t>Urumuri</a:t>
            </a:r>
            <a:r>
              <a:rPr lang="es-CO" sz="1800" dirty="0">
                <a:solidFill>
                  <a:schemeClr val="tx1"/>
                </a:solidFill>
              </a:rPr>
              <a:t> Centre (JUC - Centro Jesuita </a:t>
            </a:r>
            <a:r>
              <a:rPr lang="es-CO" sz="1800" dirty="0" err="1">
                <a:solidFill>
                  <a:schemeClr val="tx1"/>
                </a:solidFill>
              </a:rPr>
              <a:t>Urumuri</a:t>
            </a:r>
            <a:r>
              <a:rPr lang="es-CO" sz="1800" dirty="0">
                <a:solidFill>
                  <a:schemeClr val="tx1"/>
                </a:solidFill>
              </a:rPr>
              <a:t>). Fundado en 1992, el JUC es el centro de apostolado social de la Compañía de Jesús en Kigali, Ruanda.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1264602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880 - Contrapartida 7418 -7431 - Registro Contable 621.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Está por terminar el ciclo actual del Plan de Formación de Consejeros Académicos.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80506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Pensar ofrece para el segundo semestre del 2023 las electivas: Introducción a los estudios migratorios Horarios: lunes de 6:00 pm a 9:00 pm - modalidad: virtual Transdisciplinariedad la ciencia y otros saberes Horarios: jueves de 5:00 pm a 8:00 pm - modalidad: presencial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Del Rector: Apreciados miembros de la Comunidad Educativa Javeriana: El pasado 13 de junio iniciamos la celebración de los 400 años de la fundación de nuestra Universidad en el período colonial. Para conmemorar este importante aniversario, los invito a que nos unamos de manera activa en el diseño del logo correspondiente.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66095902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Consejeros y Consejeras, Reciban un cordial saludo. Queremos invitarlos al último espacio de formación de este semestre 2310, en el que abordaremos diferentes herramientas para el acompañamiento de estudiantes en el contexto de la consejería inspiradas en la espiritualidad ignaciana, de la mano del Centro Pastoral San Francisco Javier. Esperamos nos puedan acompañar y agradecemos su confirmación por este mismo medio.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Del Profesor Braulio: Buenas noches, apreciados profesores: El día de hoy se llevó a cabo la presentación de Emprendimientos del Programa de incubación ZUMO +, Industrias Creativas y Culturales, cuyas participantes recibieron capacitación a través de nuestro Consultorio Contable.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8603589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Maestría en Estudios Críticos de las Migraciones Contemporáneas tiene el gusto de invitarlos A la segunda cátedra abierta "El campo emergente de los estudios migratorios: balance y perspectivas“ Fecha: 20 de junio – hora: 5:00 pm modalidad virtual Inscripción previa aquí: </a:t>
            </a:r>
            <a:r>
              <a:rPr lang="es-CO" sz="1800" dirty="0">
                <a:hlinkClick r:id="rId3"/>
              </a:rPr>
              <a:t>https://forms.office.com/r/kRQAwDZWcZ</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Estimada Comunidad Javeriana: El Centro Javeriano de Formación Deportiva abre su convocatoria para funcionarios, administrativos y profesores que quieran hacer parte de la selección de Fútbol Sala Masculino.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8129972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Rector: Querida comunidad educativa javeriana. Este 13 de junio conmemoramos los 400 años de la fundación de nuestra Universidad Javeriana. Para iniciar esta celebración recogemos en la portada de la revista Hoy en la Javeriana los acontecimientos que marcaron su nacimiento, llevándola a ser una de las universidades de mayor trayectoria y calidad educativa en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 Sebastián Salazar: Buenas Tardes. Un cordial saludo para todos. Teniendo en cuenta el nacimiento de Carlos David, hijo de nuestro compañero Carlos Augusto Mendoza Martínez, informo que estas semanas nos acompañara en la recepción del departamento en horas de la tarde, la auditoria diurna Ana María Velásquez Villalobos.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569202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Mayo y junio son meses llenos de danza, música, teatro y #talentojaveriano, que, de la mano de nuestros Grupos Culturales, han exaltado el poder que tiene nuestro fuego interior inspirado por el arte y la cultura. Mientras el arte exista, seguiremos generando lazos de amor, expresión y creación. #SomosFuegoJaveriano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Estimados profesores, Reciban un cordial saludo desde la Dirección de Asuntos Internacionales. Nos permitimos compartir con ustedes la convocatoria de la CPAL para participar en el Boletín de Agosto de 2023 en conmemoración de los 50 años del discurso del P. Pedro Arrupe a los exalumnos jesuitas de Europa conocido con el título Hombres y mujeres para los demás.  Los invitamos a enviar sus artículos inéditos, trabajos de grado o escritos publicados por otros medios que evalúen las implicaciones y actualidad de los planteamientos de P. Arrupe.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9123917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salud mental y las redes sociales ¿Existe alguna relación entre la salud mental y el consumo de redes sociales? En una nueva entrega de jueves de salud mental dos expertas hablarán sobre las situaciones favorables y riesgosas que puede presentar la salud mental según el uso que damos a las redes sociales.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La Pontificia Universidad Javeriana, a través de sus Bibliotecas, es la primera universidad en Colombia y América Latina que tiene acuerdos transformativos con las casas editoriales IOP y Wiley. Eso implica que los investigadores javerianos pueden publicar en las revistas de alto impacto de esas casas editoriales en acceso abierto.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950525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5 de junio el padre Luis Fernando Múnera, rector de la Universidad, recibió la visita de la delegación de la Pontificia Universidad Católica del Perú conformada por Carlos Garatea, Rector; Adriana </a:t>
            </a:r>
            <a:r>
              <a:rPr lang="es-CO" sz="1800" dirty="0" err="1"/>
              <a:t>Scaletti</a:t>
            </a:r>
            <a:r>
              <a:rPr lang="es-CO" sz="1800" dirty="0"/>
              <a:t>, directora académica de Relaciones Internacionales y Eduardo </a:t>
            </a:r>
            <a:r>
              <a:rPr lang="es-CO" sz="1800" dirty="0" err="1"/>
              <a:t>Dargent</a:t>
            </a:r>
            <a:r>
              <a:rPr lang="es-CO" sz="1800" dirty="0"/>
              <a:t>, director académico de Profesorado. Con ellos se conversó sobre las oportunidades de colaboración en educación y el fortalecimiento de la cultura democrática.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Entre el 10 de junio y el 2 de julio, las acompañantes del Voluntariado Javeriano Valeria Jiménez, estudiante de Derecho y Luisa Triana, estudiante de Comunicación Social, participarán de una experiencia de formación en voluntariado en la Universidad Rafael Landívar de Guatemala.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28695271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23670</TotalTime>
  <Words>2060</Words>
  <Application>Microsoft Office PowerPoint</Application>
  <PresentationFormat>Presentación en pantalla (4:3)</PresentationFormat>
  <Paragraphs>69</Paragraphs>
  <Slides>17</Slides>
  <Notes>17</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17</vt:i4>
      </vt:variant>
    </vt:vector>
  </HeadingPairs>
  <TitlesOfParts>
    <vt:vector size="23"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1208</cp:revision>
  <dcterms:modified xsi:type="dcterms:W3CDTF">2023-06-17T16:59:11Z</dcterms:modified>
</cp:coreProperties>
</file>