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Lst>
  <p:sldSz cx="9144000" cy="6858000" type="screen4x3"/>
  <p:notesSz cx="6858000" cy="9144000"/>
  <p:custDataLst>
    <p:tags r:id="rId1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24/06/2023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115073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0658363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6212377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13183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077625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718954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719984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844963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866237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943088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374602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24/06/2023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24/06/2023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24/06/2023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24/06/2023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24/06/2023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24/06/2023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24/06/2023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24/06/2023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24/06/2023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24/06/2023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24/06/2023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24/06/2023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623, 26 de junio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Según la visión proyectada en el Direccionamiento Estratégico actual de FLACSI en términos de Ciudadanía Global, para el año 2032 un colegio de FLACSI será un lugar que “con fuertes raíces locales, entiende su interdependencia y obligación hacia el mundo, para fortalecer un currículo abierto e intercultural que toma como fundamento la Casa Común y la lógica de la Fraternidad Humana, para generar una verdadera formación humana integral de cara a la responsabilidad común por el mundo.”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Como respuesta ante esta realidad, desde varias obras de la Compañía de Jesús en el continente seguimos apostando por la hospitalidad, resaltando y rescatando que la migración forzada afecta a personas, seres humanos con rostro, nombre, familia y una historia: historias reales de vida que nos permiten verlas con los ojos del corazón y sentirlas cercanas, como hermanos y hermanas.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7193726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Mis hermanos y hermanas: Como saben, hasta esta mitad de junio, más de 175 mil personas migrantes han ingresado a Panamá por el Tapón del Darién. Muchos de ellos mantienen su idea de ir hasta el norte por nuestros países, otros se quedan en un limbo migratorio. Con las nuevas disposiciones de Estados Unidos el escenario ha cambiado. De ser puente para esta ola humana en busca de un sueño, las circunstancias pintan a ser receptores de bolsones humanos atrapados entre el no poder regresar y el intentar seguir.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solidFill>
                  <a:schemeClr val="tx1"/>
                </a:solidFill>
              </a:rPr>
              <a:t>The International Association of Jesuit Engineering Schools (IAJES), a global leader in fostering a new generation of engineers and scientists rooted in the Jesuit mission, announces its inaugural Asia-Pacific Regional Conference on November 10-11, 2023. Themed "Purposeful Engineering: Propelling Progress, Pioneering Possibilities", the hybrid event will unite professionals, academics, researchers, and industry experts from the Asia-Pacific region.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8825135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Esta asamblea mundial se ha propuesto como una oportunidad de discernir en común la contribución específica de las instituciones de educación universitaria bajo la responsabilidad de la Compañía de Jesús al presente histórico de la humanidad. Lo específico que pueden ser y hacer para contribuir a abrir camino a una sociedad más justa porque se establecen relaciones fraternas entre las personas, sus culturas, los pueblos, las naciones… Porque el Bien Común orienta las decisiones de economía política global. Porque se toma la vía de la reconciliación con el medio ambiente que hace posible restablecer el equilibrio en el uso de los recursos naturales, favoreciendo no sólo la vida plena para todos los seres humanos, sino también la vida misma en el planeta Tierra.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“Reconfiguración y reestructuración” fueron las dos palabras clave utilizadas por el nuevo Presidente de la Conferencia de Provinciales de América Latina y el Caribe, Rafael Garrido, al anunciar la 48ª Asamblea de la CPAL. Esta se celebra del 19 al 23 de junio en un centro de espiritualidad jesuita a las afueras de Bogotá, la capital de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4832115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 Arturo Sosa, Superior General, ha nombrado al P. Primitivo “Jun” </a:t>
            </a:r>
            <a:r>
              <a:rPr lang="es-CO" sz="1800" dirty="0" err="1"/>
              <a:t>Viray</a:t>
            </a:r>
            <a:r>
              <a:rPr lang="es-CO" sz="1800" dirty="0"/>
              <a:t> próximo Presidente de la Conferencia Jesuita de Asia Pacífico (JCAP). El P. </a:t>
            </a:r>
            <a:r>
              <a:rPr lang="es-CO" sz="1800" dirty="0" err="1"/>
              <a:t>Viray</a:t>
            </a:r>
            <a:r>
              <a:rPr lang="es-CO" sz="1800" dirty="0"/>
              <a:t> tomará el relevo del P. Antonio Moreno, que ha desempeñado el cargo desde 2017. La fecha exacta del relevo aún está por determinar. Por el momento, Jun </a:t>
            </a:r>
            <a:r>
              <a:rPr lang="es-CO" sz="1800" dirty="0" err="1"/>
              <a:t>Viray</a:t>
            </a:r>
            <a:r>
              <a:rPr lang="es-CO" sz="1800" dirty="0"/>
              <a:t> sigue siendo Provincial de la Provincia de Filipinas.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Para ayudar a amortiguar el devastador impacto de la pandemia, el HLDRC ha puesto en marcha 37 centros de estudio, una educación no formal (NFE) gratuita para hijos de trabajadores del té </a:t>
            </a:r>
            <a:r>
              <a:rPr lang="es-CO" sz="1800" dirty="0" err="1">
                <a:solidFill>
                  <a:schemeClr val="tx1"/>
                </a:solidFill>
              </a:rPr>
              <a:t>adivasi</a:t>
            </a:r>
            <a:r>
              <a:rPr lang="es-CO" sz="1800" dirty="0">
                <a:solidFill>
                  <a:schemeClr val="tx1"/>
                </a:solidFill>
              </a:rPr>
              <a:t>/indígenas en los distritos de </a:t>
            </a:r>
            <a:r>
              <a:rPr lang="es-CO" sz="1800" dirty="0" err="1">
                <a:solidFill>
                  <a:schemeClr val="tx1"/>
                </a:solidFill>
              </a:rPr>
              <a:t>Darjeeling</a:t>
            </a:r>
            <a:r>
              <a:rPr lang="es-CO" sz="1800" dirty="0">
                <a:solidFill>
                  <a:schemeClr val="tx1"/>
                </a:solidFill>
              </a:rPr>
              <a:t>, </a:t>
            </a:r>
            <a:r>
              <a:rPr lang="es-CO" sz="1800" dirty="0" err="1">
                <a:solidFill>
                  <a:schemeClr val="tx1"/>
                </a:solidFill>
              </a:rPr>
              <a:t>Jalpaiguri</a:t>
            </a:r>
            <a:r>
              <a:rPr lang="es-CO" sz="1800" dirty="0">
                <a:solidFill>
                  <a:schemeClr val="tx1"/>
                </a:solidFill>
              </a:rPr>
              <a:t> y </a:t>
            </a:r>
            <a:r>
              <a:rPr lang="es-CO" sz="1800" dirty="0" err="1">
                <a:solidFill>
                  <a:schemeClr val="tx1"/>
                </a:solidFill>
              </a:rPr>
              <a:t>Alipurduar</a:t>
            </a:r>
            <a:r>
              <a:rPr lang="es-CO" sz="1800" dirty="0">
                <a:solidFill>
                  <a:schemeClr val="tx1"/>
                </a:solidFill>
              </a:rPr>
              <a:t>, en Bengala Occidental. Los centros, que cuentan con una fuerte participación comunitaria, educan a los niños en derechos humanos, valores, igualdad de género y respeto a la diversidad. Un Comité de Protección de la Infancia (CPC), formado por cinco líderes comunitarios locales y un profesor, gestiona cada centro de estudios.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090658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881 - Contrapartida 7432 -7445 - Registro Contable 622.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directores y consejeros académicos reciban un cordial saludo. Esperamos se encuentren muy bien. Nos permitimos informarles que se generarán las alertas: Primera prueba académica y Múltiple repitencia de asignaturas – SATIS.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Se reunió por segunda vez el comité organizador de la XV versión del Foro de Firmas.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solidFill>
                  <a:schemeClr val="tx1"/>
                </a:solidFill>
              </a:rPr>
              <a:t>Ya que algunas personas han manifestado confusión en cuanto al procedimiento para el ingreso de menores de edad durante la próxima semana, esta fueron las aclaraciones dadas por el supervisor de seguridad.  Los niños que estén inscritos en la participación de alguna actividad de la universidad como Vacaciones </a:t>
            </a:r>
            <a:r>
              <a:rPr lang="es-CO" sz="1800" dirty="0" err="1">
                <a:solidFill>
                  <a:schemeClr val="tx1"/>
                </a:solidFill>
              </a:rPr>
              <a:t>Javerianitas</a:t>
            </a:r>
            <a:r>
              <a:rPr lang="es-CO" sz="1800" dirty="0">
                <a:solidFill>
                  <a:schemeClr val="tx1"/>
                </a:solidFill>
              </a:rPr>
              <a:t> u Olimpiadas </a:t>
            </a:r>
            <a:r>
              <a:rPr lang="es-CO" sz="1800" dirty="0" err="1">
                <a:solidFill>
                  <a:schemeClr val="tx1"/>
                </a:solidFill>
              </a:rPr>
              <a:t>Javerianitas</a:t>
            </a:r>
            <a:r>
              <a:rPr lang="es-CO" sz="1800" dirty="0">
                <a:solidFill>
                  <a:schemeClr val="tx1"/>
                </a:solidFill>
              </a:rPr>
              <a:t> NO requieren llenar el documento indicado por la </a:t>
            </a:r>
            <a:r>
              <a:rPr lang="es-CO" sz="1800" dirty="0" err="1">
                <a:solidFill>
                  <a:schemeClr val="tx1"/>
                </a:solidFill>
              </a:rPr>
              <a:t>Vicerrectoria</a:t>
            </a:r>
            <a:r>
              <a:rPr lang="es-CO" sz="1800" dirty="0">
                <a:solidFill>
                  <a:schemeClr val="tx1"/>
                </a:solidFill>
              </a:rPr>
              <a:t> Administrativa ya que al ser parte de estas actividades ya cuentan con los permisos. Se recomienda contar con la escarapela o algún documento que confirme la participación en la actividad al momento de ingresar al edificio. El documento que solicita la </a:t>
            </a:r>
            <a:r>
              <a:rPr lang="es-CO" sz="1800" dirty="0" err="1">
                <a:solidFill>
                  <a:schemeClr val="tx1"/>
                </a:solidFill>
              </a:rPr>
              <a:t>Vicerrectoria</a:t>
            </a:r>
            <a:r>
              <a:rPr lang="es-CO" sz="1800" dirty="0">
                <a:solidFill>
                  <a:schemeClr val="tx1"/>
                </a:solidFill>
              </a:rPr>
              <a:t> Administrativa SI debe ser diligenciado para el ingreso de los menores que no se encuentren participando en estas actividades, lo pueden encontrar en el piso 2 con la persona de seguridad y debe ser llenado cada día que se ingrese con el menor.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8391775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Emprendedor Javeriano Te saludamos del Programa REGRESA. ¿Estás listo para llevar tu negocio a otro nivel? Queremos presentarte nuestro potenciador de emprendimientos MASTER PRENEUR, un programa para aquellos que tienen ideas o proyectos de negocio y necesitan acompañamiento y apoyo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 personal docente Les invitamos a participar en las socializaciones abiertas de la nueva versión del Protocolo para la Prevención, Atención, Acompañamiento y Seguimiento de casos de Violencias y Discriminación y Violencias de Género - PAAOS. En este espacio hablaremos sobre los ajustes, la ruta de atención y las claves para la detección de estos casos.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8101829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próximo encuentro de profesores se denominará “XVIII Encuentro de Profesores de Revisoría Fiscal - Las organizaciones que se requieren para una adecuada revisoría fiscal.”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Abiertas las convocatorias del XVII Congreso La investigación en la PUJ. Postúlese y participe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1713036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Buenas tardes </a:t>
            </a:r>
            <a:r>
              <a:rPr lang="es-CO" sz="1800" dirty="0" err="1"/>
              <a:t>estimad@s</a:t>
            </a:r>
            <a:r>
              <a:rPr lang="es-CO" sz="1800" dirty="0"/>
              <a:t> </a:t>
            </a:r>
            <a:r>
              <a:rPr lang="es-CO" sz="1800" dirty="0" err="1"/>
              <a:t>profesor@s</a:t>
            </a:r>
            <a:r>
              <a:rPr lang="es-CO" sz="1800" dirty="0"/>
              <a:t>, reciban un cordial saludo. Con el propósito visualizar la gestión del Departamento en el corto y mediano plazo, atentamente, me permito solicitarles el diligenciamiento del archivo de Excel que adjunto. En este archivo encontrarán las actividades en el marco de la docencia, la investigación y el servicio. La idea es que cada uno incluya, en las hojas que correspondan, las actividades que desarrollarían para el próximo semestre. En el caso de investigación y producción intelectual no sólo dejar el registro de lo que se proyecta en el semestre sino en el mediano plazo. Adicionalmente, en la primera hoja denominada "Disponibilidad Horaria" dejar consignado la presencialidad en la Universidad y el trabajo remoto.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solidFill>
                  <a:schemeClr val="tx1"/>
                </a:solidFill>
              </a:rPr>
              <a:t>El Centro Javeriano de Interculturalidad y Plurilingüismo invita a profesores, empleados administrativos y estudiantes a charlar en torno a las elecciones que hacen las personas sobre el tipo de comida y cómo pueden influir en los sentidos del olfato, el gusto y la vista. Este club de conversación es un espacio adicional al curso de inglés del Ecosistema Formativo Centro Javeriano de Interculturalidad y Plurilingüismo.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4650879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Profesores de la Maestría en Educación de la Universidad Javeriana en Cali analizan cómo incorporar la inteligencia artificial al proceso de enseñanza y las actividades que se desarrollan con los estudiantes.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 muy grato para mí imponerle la Orden Universidad Javeriana, en el grado de Comendador, al padre Luis Felipe Gómez, S.J. @RectorJaveCali . Reconozco su trabajo y compromiso para inspirar, acompañar y dejar huella en la comunidad educativa de @javerianacali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786007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EDUTIC invita al #webinar: Desarrollo de competencias para la docencia universitaria del siglo XXI, parte de la serie Experiencias EDUTIC   🗣️Deivy Cordero de la @uarm_    📅28 de junio 2023 🔗https://bit.ly/3JpwBMj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Con motivo de la visita del Padre General Arturo Sosa, SJ, a Colombia, se realizó un conversatorio en la Casa de Formación Villa Javier dirigido a los integrantes de las casas y centros formativos de la Provincia. Con alegría y compañerismo, </a:t>
            </a:r>
            <a:r>
              <a:rPr lang="es-CO" sz="1800" dirty="0" err="1">
                <a:solidFill>
                  <a:schemeClr val="tx1"/>
                </a:solidFill>
              </a:rPr>
              <a:t>prenovicios</a:t>
            </a:r>
            <a:r>
              <a:rPr lang="es-CO" sz="1800" dirty="0">
                <a:solidFill>
                  <a:schemeClr val="tx1"/>
                </a:solidFill>
              </a:rPr>
              <a:t>, novicios, escolares, y jesuitas y hermanos de las Obras relacionadas con la misión educativa en Colombia, compartieron sus sentires frente al proceso vocacional y el acompañamiento en cada nivel de formación jesuítica.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599854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Inició en Honduras la Tercera Probación, etapa de formación jesuita previa a los Últimos Votos e incorporación definitivamente a la Compañía de Jesús.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Desde la Red Jesuita con Migrantes observamos el aumento significativo de personas que buscan protección internacional en el continente y llamamos a la garantía y salvaguarda de la figura de asilo para quienes buscan proteger su vida.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6521086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23769</TotalTime>
  <Words>1582</Words>
  <Application>Microsoft Office PowerPoint</Application>
  <PresentationFormat>Presentación en pantalla (4:3)</PresentationFormat>
  <Paragraphs>52</Paragraphs>
  <Slides>13</Slides>
  <Notes>13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1211</cp:revision>
  <dcterms:modified xsi:type="dcterms:W3CDTF">2023-06-24T23:35:50Z</dcterms:modified>
</cp:coreProperties>
</file>