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1/07/2023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503628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126805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519433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974235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913449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25010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026273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8484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36658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2864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77441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147180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251166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35206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992464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1/07/2023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1/07/2023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1/07/2023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1/07/2023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1/07/2023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1/07/2023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1/07/2023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1/07/2023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1/07/2023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usjal.org/galeria-encuentro-de-la-red-de-investigacion-y-posgrado-unisinos-2023/"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drive.google.com/drive/folders/1gztYqMwJll3BInugSYmUAhIIcqFVS7wt?usp=sharing"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bit.ly/3ChD7Rp"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ausjal.org/carta-de-ausjal-54-universidades-procuradoras-de-democracia/"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624, 3 de julio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b="1" dirty="0">
                <a:solidFill>
                  <a:srgbClr val="343434"/>
                </a:solidFill>
                <a:latin typeface="Roboto" panose="02000000000000000000" pitchFamily="2" charset="0"/>
                <a:hlinkClick r:id="rId3" tooltip="Galería:  Encuentro de la Red de Investigación y Posgrado, Unisinos 2023">
                  <a:extLst>
                    <a:ext uri="{A12FA001-AC4F-418D-AE19-62706E023703}">
                      <ahyp:hlinkClr xmlns:ahyp="http://schemas.microsoft.com/office/drawing/2018/hyperlinkcolor" val="tx"/>
                    </a:ext>
                  </a:extLst>
                </a:hlinkClick>
              </a:rPr>
              <a:t>Galería: Encuentro de la Red de Investigación y Posgrado, </a:t>
            </a:r>
            <a:r>
              <a:rPr lang="es-CO" sz="1800" b="1" dirty="0" err="1">
                <a:solidFill>
                  <a:srgbClr val="343434"/>
                </a:solidFill>
                <a:latin typeface="Roboto" panose="02000000000000000000" pitchFamily="2" charset="0"/>
                <a:hlinkClick r:id="rId3" tooltip="Galería:  Encuentro de la Red de Investigación y Posgrado, Unisinos 2023">
                  <a:extLst>
                    <a:ext uri="{A12FA001-AC4F-418D-AE19-62706E023703}">
                      <ahyp:hlinkClr xmlns:ahyp="http://schemas.microsoft.com/office/drawing/2018/hyperlinkcolor" val="tx"/>
                    </a:ext>
                  </a:extLst>
                </a:hlinkClick>
              </a:rPr>
              <a:t>Unisinos</a:t>
            </a:r>
            <a:r>
              <a:rPr lang="es-CO" sz="1800" b="1" dirty="0">
                <a:solidFill>
                  <a:srgbClr val="343434"/>
                </a:solidFill>
                <a:latin typeface="Roboto" panose="02000000000000000000" pitchFamily="2" charset="0"/>
                <a:hlinkClick r:id="rId3" tooltip="Galería:  Encuentro de la Red de Investigación y Posgrado, Unisinos 2023">
                  <a:extLst>
                    <a:ext uri="{A12FA001-AC4F-418D-AE19-62706E023703}">
                      <ahyp:hlinkClr xmlns:ahyp="http://schemas.microsoft.com/office/drawing/2018/hyperlinkcolor" val="tx"/>
                    </a:ext>
                  </a:extLst>
                </a:hlinkClick>
              </a:rPr>
              <a:t> 2023</a:t>
            </a:r>
            <a:endParaRPr lang="es-CO" sz="1800" b="1" dirty="0">
              <a:solidFill>
                <a:srgbClr val="343434"/>
              </a:solidFill>
              <a:latin typeface="Roboto" panose="02000000000000000000" pitchFamily="2" charset="0"/>
            </a:endParaRP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jueves 22 de junio el Padre General de la Compañía de Jesús Arturo Sosa, S.J., visitó al Centro de Investigación y Educación Popular/Programa por la Paz (</a:t>
            </a:r>
            <a:r>
              <a:rPr lang="es-CO" sz="1800" dirty="0" err="1">
                <a:solidFill>
                  <a:schemeClr val="tx1"/>
                </a:solidFill>
              </a:rPr>
              <a:t>Cinep</a:t>
            </a:r>
            <a:r>
              <a:rPr lang="es-CO" sz="1800" dirty="0">
                <a:solidFill>
                  <a:schemeClr val="tx1"/>
                </a:solidFill>
              </a:rPr>
              <a:t>/PPP) y al Servicio Jesuita a Refugiados Colombia (JRS, por sus siglas en inglés). En un espacio de 2 horas integrantes de ambas organizaciones le presentaron el estado actual de ambas obras sociales y sus perspectivas de futuro.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655921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edición digital de la revista anual de la Compañía de Jesús, “Jesuitas 2023” ya se encuentra disponible en línea. Desde hace décadas, esta publicación presenta “La Compañía de Jesús en el mundo” en palabras e imágenes. </a:t>
            </a:r>
            <a:r>
              <a:rPr lang="es-CO" sz="1800" b="1" dirty="0">
                <a:hlinkClick r:id="rId3"/>
              </a:rPr>
              <a:t>Descarga la versión online aquí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miércoles 28 de junio de 2023 presentamos ‘Vidas acompañadas y compartidas’ – Reporte Anual JRS LAC 2021-2022. En el compartimos los logros alcanzados en el acompañamiento que brindamos a las personas refugiadas, migrantes y desplazadas forzadas en la región de Latinoamérica y el Caribe durante el periodo 2021 -2022.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1055857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de las actividades destacadas de la visita del Padre General a la Provincia de Colombia fue la visita al CINEP/PPP (Centro de Investigación y Educación Popular/Programa para la Paz). Durante más de 50 años, esta institución ha continuado la tradición de los centros sociales de la Compañía de Jesús que se encuentran por todo el mundo. Estos centros basan su trabajo en la calidad de la investigación intelectual puesta al servicio del compromiso social y del acompañamiento de personas y grupos marginados o amenazados.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15 de junio participamos en la jornada sobre “Nuevos modelos de negocio para una agricultura ecológica sostenible” organizada por la Universidad Deusto, que es aliada de la red Comparte. En la misma, el coordinador de Comparte, </a:t>
            </a:r>
            <a:r>
              <a:rPr lang="es-CO" sz="1800" dirty="0" err="1">
                <a:solidFill>
                  <a:schemeClr val="tx1"/>
                </a:solidFill>
              </a:rPr>
              <a:t>Erminsu</a:t>
            </a:r>
            <a:r>
              <a:rPr lang="es-CO" sz="1800" dirty="0">
                <a:solidFill>
                  <a:schemeClr val="tx1"/>
                </a:solidFill>
              </a:rPr>
              <a:t> Iván David Pabón, pudo presentar la experiencia en el acompañamiento a procesos de transición agroecológica y modelos de negocio social en el ámbito rural.  En concreto, la experiencia compartida se centró en las enseñanzas de </a:t>
            </a:r>
            <a:r>
              <a:rPr lang="es-CO" sz="1800" dirty="0" err="1">
                <a:solidFill>
                  <a:schemeClr val="tx1"/>
                </a:solidFill>
              </a:rPr>
              <a:t>Garittea</a:t>
            </a:r>
            <a:r>
              <a:rPr lang="es-CO" sz="1800" dirty="0">
                <a:solidFill>
                  <a:schemeClr val="tx1"/>
                </a:solidFill>
              </a:rPr>
              <a:t> en Colombia y </a:t>
            </a:r>
            <a:r>
              <a:rPr lang="es-CO" sz="1800" dirty="0" err="1">
                <a:solidFill>
                  <a:schemeClr val="tx1"/>
                </a:solidFill>
              </a:rPr>
              <a:t>Capeltic</a:t>
            </a:r>
            <a:r>
              <a:rPr lang="es-CO" sz="1800" dirty="0">
                <a:solidFill>
                  <a:schemeClr val="tx1"/>
                </a:solidFill>
              </a:rPr>
              <a:t> en México que recogemos a continuación.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5858001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CPAL: Durante los dos primeros días, y orientados por las pláticas del P. General, continuamos el proceso de discernimiento sobre la reestructuración y reconfiguración en la Conferencia, y los desafíos de un nuevo modo de gobernanza para las Provincias y Regiones, proceso que se está cristalizando y sigue progresando.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pasado 20 de junio, en la Universidad Iberoamericana (Ibero) Ciudad de México, el Sistema Universitario Jesuita (SUJ), del cual forma parte el ITESO, entregó el Doctorado Honoris Causa a Francisco José de Roux Rengifo SJ, por su trabajo al frente de la Comisión de la Verdad en Colombia y por ser un referente como constructor de paz en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641040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jueves 22 de junio se llevó a cabo la clausura de la I cohorte del Diplomado de Formación Política Ciudadana promovido por la Red de Centros Sociales de la CPAL, con la presencia de los egresados, directores de centros sociales, miembros del comité coordinador de la Red e invitados especiales.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 la puesta en marcha de los Laboratorios Didácticos, la Mtra. María del Pilar Sánchez Marín, referente del Proyecto “Colegios de Puertas Abiertas”, invita y motiva a la comunidad educativa de los Colegios de FLACSI a escribir y compartir prácticas pedagógicas existentes y que se realizan en el día a día, con el propósito de articular el currículo entre provincias, teniendo como referencia los identificadores globales de Una Tradición Viva y así promover en nuestras instituciones jesuitas la experiencia de ser “Colegios de Puertas Abiertas”.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186431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Unidad de Formación Ignaciana dentro del proyecto antes mencionado desarrolló la Campaña Tapitas Solidarias orientada a la recolección de tapitas para ser recicladas y con el monto obtenido ayudar al Oncológico de nuestra ciudad, el mismo que tiene un 80% de pacientes del área rural, quienes no cuentan con recursos suficientes para hacer frente a esta enfermedad. Nuestros estudiantes participaron muy motivados alcanzando a recolectar más de 1500 kilos de tapitas. Por otra parte, esta campaña reunió a más de 60 benefactores (empresas auspiciadoras) que nos apoyaron en la recolección desde sus emprendimientos demostrando compromiso y responsabilidad social empresarial.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Quienes protagonizan el proceso de cambio y mejora en la Escuela San Roque de Argentina comparten sus testimonios, en el marco del cierre del proceso de primer ciclo de mejora del Sistema de Calidad en la Gestión Escolar (SCGE). A continuación, presentan lo trabajado las coordinadoras de los dos proyectos de mejora: el “Curricular integral” y “Cura </a:t>
            </a:r>
            <a:r>
              <a:rPr lang="es-CO" sz="1800" dirty="0" err="1">
                <a:solidFill>
                  <a:schemeClr val="tx1"/>
                </a:solidFill>
              </a:rPr>
              <a:t>Personalis</a:t>
            </a:r>
            <a:r>
              <a:rPr lang="es-CO" sz="1800" dirty="0">
                <a:solidFill>
                  <a:schemeClr val="tx1"/>
                </a:solidFill>
              </a:rPr>
              <a:t>”, con ello representan a todo el equipo que estuvo a cargo de desarrollarlos. Además, las familias comparten su mirada y valoración acerca de esta experiencia.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6420785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La red “</a:t>
            </a:r>
            <a:r>
              <a:rPr lang="es-CO" sz="1800" dirty="0" err="1"/>
              <a:t>Recoje</a:t>
            </a:r>
            <a:r>
              <a:rPr lang="es-CO" sz="1800" dirty="0"/>
              <a:t>”, que agrupa a comunicadores y comunicadoras de las obras Jesuitas en Colombia se reúnen en la ciudad de Buga, región del Valle del Cauca, para fortalecer acciones en el marco de “La Cultura del Encuentro y la Comunicación”. Durante el encuentro se trabaja el manual de estilo de la Provincia de Colombia, con el propósito de generar acciones que faciliten la creación de narrativas comunes y el posicionamiento de la imagen y la misión en diversos territorios y medios de comunicación.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solidFill>
                  <a:schemeClr val="tx1"/>
                </a:solidFill>
              </a:rPr>
              <a:t>Si hay una institución jesuita conocida y reconocida en Colombia - y mucho más allá de sus fronteras - es la Universidad Javeriana. Fundada en 1623, fue un importante centro de enseñanza e investigación hasta 1767, cuando los jesuitas se vieron obligados a salir de lo que entonces se llamaba el “Nuevo Reino de Granada”. Esto ocurrió unos seis años antes de la supresión de la Compañía de Jesús por el Papa Clemente XIV, actuando bajo diversas presiones políticas. No fue hasta 1931 cuando los jesuitas pudieron reabrir La Javeriana. Desde entonces, la universidad ha crecido y se ha desarrollado a lo largo de las décadas, tratando de ofrecer una educación superior marcada por los principios de la educación jesuita.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2471592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Arturo Sosa, Superior General, ha nombrado al P. Primitivo “Jun” </a:t>
            </a:r>
            <a:r>
              <a:rPr lang="es-CO" sz="1800" dirty="0" err="1"/>
              <a:t>Viray</a:t>
            </a:r>
            <a:r>
              <a:rPr lang="es-CO" sz="1800" dirty="0"/>
              <a:t> próximo Presidente de la Conferencia Jesuita de Asia Pacífico (JCAP). El P. </a:t>
            </a:r>
            <a:r>
              <a:rPr lang="es-CO" sz="1800" dirty="0" err="1"/>
              <a:t>Viray</a:t>
            </a:r>
            <a:r>
              <a:rPr lang="es-CO" sz="1800" dirty="0"/>
              <a:t> tomará el relevo del P. Antonio Moreno, que ha desempeñado el cargo desde 2017. La fecha exacta del relevo aún está por determinar. Por el momento, Jun </a:t>
            </a:r>
            <a:r>
              <a:rPr lang="es-CO" sz="1800" dirty="0" err="1"/>
              <a:t>Viray</a:t>
            </a:r>
            <a:r>
              <a:rPr lang="es-CO" sz="1800" dirty="0"/>
              <a:t> sigue siendo Provincial de la Provincia de Filipinas.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20 de junio del 2022 los sacerdotes jesuitas Joaquín Mora y Javier Campos murieron víctimas de la violencia en México, en la Parroquia de San Francisco Xavier, en la misión jesuita de la Sierra Tarahumara en </a:t>
            </a:r>
            <a:r>
              <a:rPr lang="es-CO" sz="1800" dirty="0" err="1">
                <a:solidFill>
                  <a:schemeClr val="tx1"/>
                </a:solidFill>
              </a:rPr>
              <a:t>Cerocahui</a:t>
            </a:r>
            <a:r>
              <a:rPr lang="es-CO" sz="1800" dirty="0">
                <a:solidFill>
                  <a:schemeClr val="tx1"/>
                </a:solidFill>
              </a:rPr>
              <a:t>, Chihuahua, </a:t>
            </a:r>
            <a:r>
              <a:rPr lang="es-CO" sz="1800">
                <a:solidFill>
                  <a:schemeClr val="tx1"/>
                </a:solidFill>
              </a:rPr>
              <a:t>México.</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42272888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882 - Contrapartida 7446 -7459 - Registro Contable 623.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 AUDIRE los profesores Jesús Edmundo Rueda Guerrero, Iván Jesús Castillo Caicedo y Omar Eduardo Mancipe Saavedra expusieron el tema </a:t>
            </a:r>
            <a:r>
              <a:rPr lang="es-CO" sz="1800" i="1" dirty="0">
                <a:solidFill>
                  <a:schemeClr val="tx1"/>
                </a:solidFill>
              </a:rPr>
              <a:t>Asuntos para contar del tribunal disciplinario de la junta central de contadores.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Fechas importantes: a.	Inicio de clases Julio 17 de 2023, b .Fechas de exámenes  Lunes 14 a sábado 26 de agosto c. Fecha Límite Reporte de Notas de Primeros Parciales en </a:t>
            </a:r>
            <a:r>
              <a:rPr lang="es-CO" sz="1800" dirty="0" err="1"/>
              <a:t>Gradebook</a:t>
            </a:r>
            <a:r>
              <a:rPr lang="es-CO" sz="1800" dirty="0"/>
              <a:t> 1/09/2023 d. Semana de Reflexión  Lunes 11 a viernes 15 de septiembre e Segundos Exámenes Parciales Lunes 02 a sábado 14 de octubre f. Fecha Límite Reporte en </a:t>
            </a:r>
            <a:r>
              <a:rPr lang="es-CO" sz="1800" dirty="0" err="1"/>
              <a:t>Gradebook</a:t>
            </a:r>
            <a:r>
              <a:rPr lang="es-CO" sz="1800" dirty="0"/>
              <a:t> de Notas Segundos Parciales Viernes 20 de octubre g Finalización de Clases  Sábado 11 de noviembre h. Exámenes Finales  Martes 14 a sábado 25 de noviembre.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Convocatoria consulta sobre candidatos a Decano de la Facultad de Ciencias Económicas y Administrativas: les informo que la convocatoria fue cambiada para el lunes 31 de julio, de 4:00 p.m. a 6:00 p.m., en el auditorio Alfonso Quintana Cardenas, S.J., Edificio Jorge Hoyos Vasquez,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642507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Rector: Del 3 al 13 de julio me encontraré fuera del país participando en el Seminario para Nuevos Rectores en la Universidad de Harvard en la ciudad en Boston, Estados Unidos.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 partir de estas directrices, la Universidad Javeriana busca, como un aspecto prioritario de su responsabilidad social, que los egresados de sus programas de pregrado tengan como mínimo un nivel de competencia en la lengua extranjera en el rango de usuario independiente—nivel B21 o de usuario avanzado bajo2.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135116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segunda vez se reunieron los organizadores de la próxima versión del Foro de Firma.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¡Te invitamos a participar en la primera edición de 2023 de Café con la DAI!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263459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Secretaria de la Facultad: Estimados Miembros de la comunidad FCEA, Reciban un cordial saludo. Deseando se encuentren bien. Con toda atención, me permito informarles que falleció la señora Emérita Montero Arévalo, Madre de la profesora Mónica Lizeth Bernal Montero.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y estimadas, Desde el Grupo IR LATAM nos sumamos a la fundación IFRS y el Grupo Global de Inversiones de Impacto (GSG) para coordinar un encuentro donde conversaremos sobre el futuro de la información sobre sostenibilidad y su impacto en América Latina. Será un encuentro virtual que se realizará el jueves 13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016458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profesora Jenny Sosa: Apreciados profesores, Fernando y </a:t>
            </a:r>
            <a:r>
              <a:rPr lang="es-CO" sz="1800" dirty="0" err="1"/>
              <a:t>Khadyd</a:t>
            </a:r>
            <a:r>
              <a:rPr lang="es-CO" sz="1800" dirty="0"/>
              <a:t>, reciban un cordial saludo Teniendo en cuenta que en adelante la asignatura Auditoria Sistemas Información hace parte del área de aseguramiento, les damos una calurosa bienvenida. De antemano agradecemos su apoyo y excelencia en el desarrollo de las clases.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Profesores, buenas tardes: Me alegra saludarlos, espero Ustedes y sus familias se encuentren muy bien. Por indicación de nuestra Directora de Departamento – Prof. Martha Liliana Arias Bello, me permito convocarlos a nuestra primera reunión plenaria del semestre. Lunes 10 de julio 6 p.m.</a:t>
            </a:r>
          </a:p>
          <a:p>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693185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Pospuesta la ceremonia de posesión de la vicerrectora académica Fecha de publicación: Jun 28, 2023 Con profundo pesar el rector de la Universidad, padre Luis Fernando Múnera </a:t>
            </a:r>
            <a:r>
              <a:rPr lang="es-CO" sz="1800" dirty="0" err="1"/>
              <a:t>Congote</a:t>
            </a:r>
            <a:r>
              <a:rPr lang="es-CO" sz="1800" dirty="0"/>
              <a:t>, S.J., compartió a la Comunidad Educativa Javeriana la triste noticia del fallecimiento de Luz Elena Quijano de Farah, mamá de María Adelaida Farah Quijano.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rgbClr val="212529"/>
                </a:solidFill>
                <a:latin typeface="Franklin Gothic Book" panose="020B0503020102020204" pitchFamily="34" charset="0"/>
              </a:rPr>
              <a:t>El Centro Pastoral San Francisco Javier invita a los estudiantes de pregrado a ser parte del Programa de Liderazgo Ignaciano Universitario Latinoamericano – PLIUL en el segundo semestre de 2023. Las inscripciones están abiertas hasta el próximo domingo 23 de julio a través </a:t>
            </a:r>
            <a:r>
              <a:rPr lang="es-CO" sz="1800" dirty="0">
                <a:solidFill>
                  <a:srgbClr val="007BFF"/>
                </a:solidFill>
                <a:latin typeface="Franklin Gothic Book" panose="020B0503020102020204" pitchFamily="34" charset="0"/>
                <a:hlinkClick r:id="rId3">
                  <a:extLst>
                    <a:ext uri="{A12FA001-AC4F-418D-AE19-62706E023703}">
                      <ahyp:hlinkClr xmlns:ahyp="http://schemas.microsoft.com/office/drawing/2018/hyperlinkcolor" val="tx"/>
                    </a:ext>
                  </a:extLst>
                </a:hlinkClick>
              </a:rPr>
              <a:t>este link</a:t>
            </a:r>
            <a:r>
              <a:rPr lang="es-CO" sz="1800" dirty="0">
                <a:solidFill>
                  <a:srgbClr val="212529"/>
                </a:solidFill>
                <a:latin typeface="Franklin Gothic Book" panose="020B0503020102020204" pitchFamily="34" charset="0"/>
              </a:rPr>
              <a:t>. El inicio de las actividades y encuentros se desarrollarán del 10 de julio al 24 de noviembre.</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579463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 pierdas la oportunidad de participar en el II Simposio de Innovación Educativa AUSJAL 2023, del 3 al 4 de octubre de 2023 en la Universidad Javeriana Cali. Inscripciones abiertas para miembros de la red AUSJAL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b="1" dirty="0">
                <a:solidFill>
                  <a:srgbClr val="343434"/>
                </a:solidFill>
                <a:latin typeface="Roboto" panose="02000000000000000000" pitchFamily="2" charset="0"/>
                <a:hlinkClick r:id="rId3" tooltip="Carta de AUSJAL 54: Universidades Procuradoras de Democracia">
                  <a:extLst>
                    <a:ext uri="{A12FA001-AC4F-418D-AE19-62706E023703}">
                      <ahyp:hlinkClr xmlns:ahyp="http://schemas.microsoft.com/office/drawing/2018/hyperlinkcolor" val="tx"/>
                    </a:ext>
                  </a:extLst>
                </a:hlinkClick>
              </a:rPr>
              <a:t>Carta de AUSJAL 54: Universidades Procuradoras de Democracia</a:t>
            </a:r>
            <a:endParaRPr lang="es-CO" sz="1800" dirty="0">
              <a:solidFill>
                <a:srgbClr val="666666"/>
              </a:solidFill>
              <a:latin typeface="Roboto" panose="02000000000000000000" pitchFamily="2" charset="0"/>
            </a:endParaRPr>
          </a:p>
          <a:p>
            <a:br>
              <a:rPr lang="es-CO" sz="1800" dirty="0"/>
            </a:b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5752213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23878</TotalTime>
  <Words>1983</Words>
  <Application>Microsoft Office PowerPoint</Application>
  <PresentationFormat>Presentación en pantalla (4:3)</PresentationFormat>
  <Paragraphs>69</Paragraphs>
  <Slides>17</Slides>
  <Notes>17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17</vt:i4>
      </vt:variant>
    </vt:vector>
  </HeadingPairs>
  <TitlesOfParts>
    <vt:vector size="24" baseType="lpstr">
      <vt:lpstr>Bradley Hand ITC</vt:lpstr>
      <vt:lpstr>Calibri</vt:lpstr>
      <vt:lpstr>Franklin Gothic Book</vt:lpstr>
      <vt:lpstr>Franklin Gothic Medium</vt:lpstr>
      <vt:lpstr>Roboto</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1214</cp:revision>
  <dcterms:modified xsi:type="dcterms:W3CDTF">2023-07-01T22:45:33Z</dcterms:modified>
</cp:coreProperties>
</file>