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5" r:id="rId3"/>
    <p:sldId id="266" r:id="rId4"/>
    <p:sldId id="267" r:id="rId5"/>
    <p:sldId id="268" r:id="rId6"/>
    <p:sldId id="269" r:id="rId7"/>
    <p:sldId id="270" r:id="rId8"/>
    <p:sldId id="271" r:id="rId9"/>
    <p:sldId id="272"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21212" autoAdjust="0"/>
    <p:restoredTop sz="86467" autoAdjust="0"/>
  </p:normalViewPr>
  <p:slideViewPr>
    <p:cSldViewPr snapToGrid="0">
      <p:cViewPr varScale="1">
        <p:scale>
          <a:sx n="54" d="100"/>
          <a:sy n="54" d="100"/>
        </p:scale>
        <p:origin x="142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15/07/2023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84728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15/07/2023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15/07/2023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15/07/2023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15/07/2023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15/07/2023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15/07/2023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15/07/2023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15/07/2023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15/07/2023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15/07/2023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626, 17 de julio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una nueva reunión se avanzó, pero no se terminó, la programación de la próxima versión de la Cátedra Itinerante de Ética Profesional Juan José Amézquita Piar.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publicaron Novitas 884 - Contrapartida 7475 -7488 - Registro Contable 625.</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80506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Quienes trabajan reflexionando sobre la revisoría fiscal, dedicaron un buen tiempo a la nueva concepción sobre el interés público que adoptó el IESBA.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Se realizó la primera plenaria de profesores del departamento contable. Se recordaron conceptos fundamentales y se realizaron algunos ejercicios de integración.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5728589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¡Acompáñanos a vivir Camino Ignaciano! Una experiencia para ahondar en tu dimensión espiritual. Vivirás Ejercicios Espirituales en Camino y mucho más.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Decano: Apreciadas y apreciados profesores, Les comparto la convocatoria del  XVII Congreso La Investigación en la Pontificia Universidad Javeriana y los invito a participar activamente de esta actividad.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137229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Samuel Alberto Mantilla Blanco, durante la conferencia realizada el día MARTES 11 de julio de 2023, de 6 p.m. a 9 p.m., expuso el tema Prestación de servicios profesionales contables: pasado, presente y futuro.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🔥¿Ya tienes planes para el inicio de este semestre? PROGRÁMATE CON LA AGENDA CULTURAL JAVERIANA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6463451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reconociendo la importancia de la actividad política en la construcción de una sociedad democrática y con el deber de permitir la expresión respetuosa de los diversos puntos de vista y opciones, en contextos académicos y de acuerdo con su naturaleza universitaria, ha asignado al Decano de la Facultad de Ciencias Políticas y Relaciones Internacionales, Sebastian </a:t>
            </a:r>
            <a:r>
              <a:rPr lang="es-CO" sz="1800" dirty="0" err="1"/>
              <a:t>Líppez</a:t>
            </a:r>
            <a:r>
              <a:rPr lang="es-CO" sz="1800" dirty="0"/>
              <a:t> de Castro, y a la Directora de Comunicaciones, Valentina Restrepo Tobón, la articulación y coordinación de estas actividades en la Universidad.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Diplomado Internacional: Incidencia desde la cooperación internacional Inicio: 24 de agosto de 2023 Duración: 105 horas / 8 módulos Inscripción.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557331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II Simposio de Innovación Educativa AUSJAL 2023 No pierdas la oportunidad de participar en el II Simposio de Innovación Educativa AUSJAL 2023, del 3 al 4 de octubre de 2023 en la Universidad Javeriana Cali. Inscripciones abiertas para miembros de la red AUSJAL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Directiva Europea sobre Diligencia Debida de las Empresas en materia de Sostenibilidad (CSDDD), propuesta por la Comisión Europea en febrero de 2022, representa una oportunidad para proteger y prevenir los abusos a los derechos humanos y los daños medioambientales cometidos por las empresas. El Consejo de la Unión Europea se posicionó al respecto el pasado mes de diciembre y el Parlamento lo hizo en junio de este año. De este modo, las negociaciones del texto entrarán en su fase final durante la Presidencia Española del Consejo de la Unión Europea.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9606199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pt-BR" sz="1800" dirty="0"/>
              <a:t>O Colégio Santo Inácio do Rio de Janeiro (Brasil), completou, em 1º de julho, 120 anos. Uma Missa Solene em ação de graças foi celebrada na Igreja Santo Inácio, presidida pelo cardeal arcebispo do Rio de Janeiro, Dom Orani João Tempesta, O. </a:t>
            </a:r>
            <a:r>
              <a:rPr lang="pt-BR" sz="1800" dirty="0" err="1"/>
              <a:t>Cist</a:t>
            </a:r>
            <a:r>
              <a:rPr lang="pt-BR" sz="1800" dirty="0"/>
              <a:t>, com a presença do reitor do CSI, Pe. Adilson Silva, SJ; do Provincial dos Jesuítas no Brasil, Pe. </a:t>
            </a:r>
            <a:r>
              <a:rPr lang="pt-BR" sz="1800" dirty="0" err="1"/>
              <a:t>Mieczyslaw</a:t>
            </a:r>
            <a:r>
              <a:rPr lang="pt-BR" sz="1800" dirty="0"/>
              <a:t> </a:t>
            </a:r>
            <a:r>
              <a:rPr lang="pt-BR" sz="1800" dirty="0" err="1"/>
              <a:t>Smyda</a:t>
            </a:r>
            <a:r>
              <a:rPr lang="pt-BR" sz="1800" dirty="0"/>
              <a:t>, SJ, e outros religiosos da Companhia de Jesus.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el marco del Proyecto “Hacia un Mundo Digital y Sostenible”, ejecutado por Fe y Alegría en El Salvador, con el apoyo de Accenture y </a:t>
            </a:r>
            <a:r>
              <a:rPr lang="es-CO" sz="1800" dirty="0" err="1">
                <a:solidFill>
                  <a:schemeClr val="tx1"/>
                </a:solidFill>
              </a:rPr>
              <a:t>Entreculturas</a:t>
            </a:r>
            <a:r>
              <a:rPr lang="es-CO" sz="1800" dirty="0">
                <a:solidFill>
                  <a:schemeClr val="tx1"/>
                </a:solidFill>
              </a:rPr>
              <a:t>, durante el mes de junio, se han formado más de 30 personas emprendedoras con la metodología Emprendimiento con Propósito.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981850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77500" lnSpcReduction="20000"/>
          </a:bodyPr>
          <a:lstStyle/>
          <a:p>
            <a:r>
              <a:rPr lang="en-US" sz="1800" dirty="0"/>
              <a:t>In 2017 a Creighton University Global Initiative grant provided 20 scholarships in its online B.S. in Leadership Studies for Jesuit Worldwide Learning graduates of the Diploma in Liberal Studies. In 2018-19 the first cohort of scholarship students living in Afghanistan and Jordan were enrolled at Creighton University (CU). In spring 2019, three Creighton University students collaborated with two of the co-authors to develop and to implement a research project to explore barriers faced by Jesuit Worldwide Learning students enrolled in Creighton’s B.S. program. The purpose of this project was to test if Group Concept Mapping, a mixed methods research approach integrating qualitative and quantitative methods, combined with the analysis of narrative course evaluations and interview texts with students, faculty, and staff adopting the Grounded Theory approach can lead to insights that further our understanding of barriers and struggles faced by Jesuit Worldwide Learning students and their instructors, can help strengthen institutional gaps in international learning, and can be used for a future study. The process and the results strongly suggest that the methodology is indeed appropriate to systematically study this or a related research question.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77500" lnSpcReduction="20000"/>
          </a:bodyPr>
          <a:lstStyle/>
          <a:p>
            <a:r>
              <a:rPr lang="es-CO" sz="1800" dirty="0">
                <a:solidFill>
                  <a:schemeClr val="tx1"/>
                </a:solidFill>
              </a:rPr>
              <a:t>El enfoque de JWL es ofrecer programas de licenciatura emblemáticos en América Latina con un enfoque en el cuidado de nuestra casa común y en el desarrollo del capital humano en la región. Como tal, JWL ha iniciado un diálogo con la Pontificia Universidad Católica de Puerto Rico con el objetivo de ofrecer un título asociado en Educación Comunitaria que servirá como un camino para un Bachillerato en Educación Transformadora que será ofrecido por la Universidad Católica de </a:t>
            </a:r>
            <a:r>
              <a:rPr lang="es-CO" sz="1800" dirty="0" err="1">
                <a:solidFill>
                  <a:schemeClr val="tx1"/>
                </a:solidFill>
              </a:rPr>
              <a:t>Eichstatt</a:t>
            </a:r>
            <a:r>
              <a:rPr lang="es-CO" sz="1800" dirty="0">
                <a:solidFill>
                  <a:schemeClr val="tx1"/>
                </a:solidFill>
              </a:rPr>
              <a:t>-Ingolstadt. Otras universidades en América Latina también están explorando formas de apoyar el esfuerzo de PUAM y JWL para llevar la universidad a la comunidad y ampliar el acceso a la educación superior a estas comunidades marginadas.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9061745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24039</TotalTime>
  <Words>961</Words>
  <Application>Microsoft Office PowerPoint</Application>
  <PresentationFormat>Presentación en pantalla (4:3)</PresentationFormat>
  <Paragraphs>29</Paragraphs>
  <Slides>9</Slides>
  <Notes>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1221</cp:revision>
  <dcterms:modified xsi:type="dcterms:W3CDTF">2023-07-15T23:21:30Z</dcterms:modified>
</cp:coreProperties>
</file>