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Lst>
  <p:sldSz cx="9144000" cy="6858000" type="screen4x3"/>
  <p:notesSz cx="6858000" cy="9144000"/>
  <p:custDataLst>
    <p:tags r:id="rId20"/>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86467" autoAdjust="0"/>
  </p:normalViewPr>
  <p:slideViewPr>
    <p:cSldViewPr snapToGrid="0">
      <p:cViewPr varScale="1">
        <p:scale>
          <a:sx n="54" d="100"/>
          <a:sy n="54" d="100"/>
        </p:scale>
        <p:origin x="1424"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30/07/2023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7183469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5757521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6271061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230117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9278537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7844937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15457036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3494259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208235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477372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788404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463437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4350747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9978552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333672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30/07/2023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30/07/2023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30/07/2023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30/07/2023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30/07/2023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30/07/2023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30/07/2023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30/07/2023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30/07/2023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30/07/2023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30/07/2023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30/07/2023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628, 31 de julio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Galería: Encuentro de la Red de Investigación y Posgrado, </a:t>
            </a:r>
            <a:r>
              <a:rPr lang="es-CO" sz="1800" dirty="0" err="1"/>
              <a:t>Unisinos</a:t>
            </a:r>
            <a:r>
              <a:rPr lang="es-CO" sz="1800" dirty="0"/>
              <a:t> 2023 Del 19 al 21 de junio en la </a:t>
            </a:r>
            <a:r>
              <a:rPr lang="es-CO" sz="1800" dirty="0" err="1"/>
              <a:t>Universidade</a:t>
            </a:r>
            <a:r>
              <a:rPr lang="es-CO" sz="1800" dirty="0"/>
              <a:t> do Vale do Rio dos Sinos (</a:t>
            </a:r>
            <a:r>
              <a:rPr lang="es-CO" sz="1800" dirty="0" err="1"/>
              <a:t>Unisinos</a:t>
            </a:r>
            <a:r>
              <a:rPr lang="es-CO" sz="1800" dirty="0"/>
              <a:t>), en Brasil, se reúnen homólogos de la Red de Postgrado e Investigación de AUSJAL.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 preparación de la próxima Congregación de Procuradores, el Superior General invitó también al grupo a reflexionar sobre la respuesta que sus instituciones han dado a las mociones del Espíritu Santo en el ámbito de la enseñanza superior. También invitó a los participantes a discernir en qué dirección nos llama hoy el Espíritu Santo. La reunión fue una parte importante del proceso de elaboración de las directrices estratégicas de la IAJU para los próximos años, tras la Conferencia en Boston </a:t>
            </a:r>
            <a:r>
              <a:rPr lang="es-CO" sz="1800" dirty="0" err="1">
                <a:solidFill>
                  <a:schemeClr val="tx1"/>
                </a:solidFill>
              </a:rPr>
              <a:t>College</a:t>
            </a:r>
            <a:r>
              <a:rPr lang="es-CO" sz="1800" dirty="0">
                <a:solidFill>
                  <a:schemeClr val="tx1"/>
                </a:solidFill>
              </a:rPr>
              <a:t> celebrada el pasado mes de agosto.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6454677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mes de mayo mediante el Plan Nacional de Desarrollo (PND) “Colombia potencia mundial de la vida” se declaró, por primera vez en el país, emergencia nacional por violencia de género y aunque históricamente para las mujeres el solo hecho de vivir siendo mujeres supone distintos riesgos y violencias, nombrarlo como una emergencia nos da razón de la magnitud y la importancia que este tema merece. La violencia en nuestros territorios nos ha dejado inmensos dolores y daños, a los cuales las mujeres le hemos hecho frente desde la </a:t>
            </a:r>
            <a:r>
              <a:rPr lang="es-CO" sz="1800" dirty="0" err="1"/>
              <a:t>juntanza</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Padre Rafael Garrido SJ, Presidente de la Conferencia de Provinciales Jesuitas de América Latina y el Caribe - CPAL, nombró este 27 de julio de 2023, al P. Roberto Padilla Obeso SJ, como el nuevo Presidente de la Federación Latinoamericana de Colegios de la Compañía de Jesús – FLACSI, para el próximo trienio. El Padre Padilla sucederá en el cargo al Hno. Raimundo Barros SJ, quien ha venido desempeñando este cargo desde diciembre del 2020 y continuará en sus lobares como Secretario y Delegado de Educación de la CPAL.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8164673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comenzó en marzo la «Preparación» del Tiempo de la Creación para llegar a los líderes locales y llamar a nuestras comunidades a participar activamente sensibilizándolas sobre el tema, y sobre cómo responder al grito de la creación allí donde el Señor nos llama en nuestros contextos diversos. Esta etapa de «Preparación» es clave para crear vínculos y relaciones como Pueblo de Dios que cuida de nuestra casa común.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Difundimos la serie de videos “Jesuitas en las fronteras”, en el que se cuentan las historias de jesuitas y colaboradores en la misión que acompañan a las sociedades, grupos e individuos más vulnerables, en fronteras físicas o metafóricas.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9324672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Ya comenzó oficialmente </a:t>
            </a:r>
            <a:r>
              <a:rPr lang="es-CO" sz="1800" dirty="0" err="1"/>
              <a:t>Magis</a:t>
            </a:r>
            <a:r>
              <a:rPr lang="es-CO" sz="1800" dirty="0"/>
              <a:t> 2023 en Vila </a:t>
            </a:r>
            <a:r>
              <a:rPr lang="es-CO" sz="1800" dirty="0" err="1"/>
              <a:t>Magis</a:t>
            </a:r>
            <a:r>
              <a:rPr lang="es-CO" sz="1800" dirty="0"/>
              <a:t>, Lisboa, Portugal. Participan jesuitas y jóvenes vinculados a la espiritualidad ignaciana, en el contexto de la Jornada Mundial de la Juventud. </a:t>
            </a:r>
            <a:r>
              <a:rPr lang="es-CO" sz="1800" dirty="0" err="1"/>
              <a:t>Magis</a:t>
            </a:r>
            <a:r>
              <a:rPr lang="es-CO" sz="1800" dirty="0"/>
              <a:t> 2023 es un evento previo a la JMJ, que tiene lugar diez días antes de ésta, y que reúne este año en Portugal a cerca de dos mil jóvenes de aproximadamente 80 países.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Ser cristiano al modo de Ignacio de Loyola implica asumir un seguimiento de Jesús que reconfigura la vida y, por tanto, nuestras relaciones con los demás. Ser cristiano al modo de Ignacio de Loyola implica asumir un seguimiento de Jesús que nos invita a sumergirnos en ese pozo sin fondo que es decirse a sí mismo, en medio de un cuerpo de hombres y mujeres diversos. Ser cristiano al modo de Ignacio de Loyola implica asumir un seguimiento de Jesús que hace de la identidad personal y comunitaria el corazón de una reflexión que surge de la experiencia.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9949622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La Compañía de Jesús ofrece su celo pastoral a los jóvenes en muchas instituciones, como colegios, universidades, parroquias, centros sociales, de cultura, de espiritualidad, de pastoral juvenil, de comunicación. Conforme a la 3ª Preferencia Apostólica para el decenio 2019-2029, la Compañía se dispone a acompañar a los jóvenes en la creación de un futuro esperanzador. Por eso, la Compañía se dispone a ir junto con los jóvenes en la adhesión al Pacto Educativo Global. Dicho acompañamiento no implica una tutela, sino un ir junto con ellos, alentando su liderazgo, respetando su ritmo, escuchando sus anhelos, sirviéndolos en sus necesidades, consolándose con su testimonio.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El 21 de julio se cumplió 250 años de la supresión pontificia de la Compañía de Jesús, colofón de un calvario de persecuciones en el siglo XVIII que cumplían una profecía de origen incierto: En el primer siglo florecerán, en el segundo reinarán y en el tercero perecerán.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5362313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un ambiente de silencio, oración y contemplación, rodeado de naturaleza y armonía, 14 colaboradores de la Obra Social Fundación Justicia y Amor IAP, vivieron la experiencia de Ejercicios Espirituales en el Campamento Jesuita de Lomas Pinar en Cuernavaca, Morelos, México, en la semana del 12 al 16 de junio de 2023. Esto fue posible gracias al apoyo del Programa Pedro Fabro de la </a:t>
            </a:r>
            <a:r>
              <a:rPr lang="es-CO" sz="1800" dirty="0" err="1"/>
              <a:t>La</a:t>
            </a:r>
            <a:r>
              <a:rPr lang="es-CO" sz="1800" dirty="0"/>
              <a:t> Conferencia de Provinciales Jesuitas de América Latina y El Caribe (CPAL), el cual tiene como objetivo apoyar la realización de EE y la formación en el discernimiento de los colaboradores de obras y redes de la Conferencia.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Te invitamos a sumarte a nuestro grupo de revisión y optimización de la Plataforma de Intercambios Estudiantiles que venimos trabajando entre FLACSI, la Red de Colegios Jesuitas de Norteamérica (JSN) y </a:t>
            </a:r>
            <a:r>
              <a:rPr lang="es-CO" sz="1800" dirty="0" err="1">
                <a:solidFill>
                  <a:schemeClr val="tx1"/>
                </a:solidFill>
              </a:rPr>
              <a:t>Educate</a:t>
            </a:r>
            <a:r>
              <a:rPr lang="es-CO" sz="1800" dirty="0">
                <a:solidFill>
                  <a:schemeClr val="tx1"/>
                </a:solidFill>
              </a:rPr>
              <a:t> </a:t>
            </a:r>
            <a:r>
              <a:rPr lang="es-CO" sz="1800" dirty="0" err="1">
                <a:solidFill>
                  <a:schemeClr val="tx1"/>
                </a:solidFill>
              </a:rPr>
              <a:t>Magis</a:t>
            </a:r>
            <a:r>
              <a:rPr lang="es-CO" sz="1800" dirty="0">
                <a:solidFill>
                  <a:schemeClr val="tx1"/>
                </a:solidFill>
              </a:rPr>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14811772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pt-BR" sz="1800" dirty="0"/>
              <a:t>Entre os meses de junho e julho, todos os colaboradores do Colégio Santo Inacio de Rio de Janeiro (CSI) participaram da capacitação ‘Promovendo a cultura do bom trato e prevenindo os tipos de abuso em contextos educativos’. O treinamento foi ministrado pela </a:t>
            </a:r>
            <a:r>
              <a:rPr lang="pt-BR" sz="1800" dirty="0" err="1"/>
              <a:t>Reconciliatio</a:t>
            </a:r>
            <a:r>
              <a:rPr lang="pt-BR" sz="1800" dirty="0"/>
              <a:t>, instituição especializada em serviços de prevenção em saúde e promoção do desenvolvimento integral do indivíduo.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sábado 15 de julio, en Milán, 76 jóvenes y adultos latinoamericanos de Milán se graduaron en el Instituto IRFEYAL de Fe y Alegría Milano, obteniendo un diploma de bachillerato que les permitirá proseguir sus estudios y carreras en Italia. Desde hace más de 22 años, Fe y Alegría Milán, en colaboración con </a:t>
            </a:r>
            <a:r>
              <a:rPr lang="es-CO" sz="1800" dirty="0" err="1">
                <a:solidFill>
                  <a:schemeClr val="tx1"/>
                </a:solidFill>
              </a:rPr>
              <a:t>Irfeyal</a:t>
            </a:r>
            <a:r>
              <a:rPr lang="es-CO" sz="1800" dirty="0">
                <a:solidFill>
                  <a:schemeClr val="tx1"/>
                </a:solidFill>
              </a:rPr>
              <a:t> Ecuador y el </a:t>
            </a:r>
            <a:r>
              <a:rPr lang="es-CO" sz="1800" dirty="0" err="1">
                <a:solidFill>
                  <a:schemeClr val="tx1"/>
                </a:solidFill>
              </a:rPr>
              <a:t>Istituto</a:t>
            </a:r>
            <a:r>
              <a:rPr lang="es-CO" sz="1800" dirty="0">
                <a:solidFill>
                  <a:schemeClr val="tx1"/>
                </a:solidFill>
              </a:rPr>
              <a:t> Leone XIII, ha ofrecido un programa de estudios semipresencial con clases los sábados por la tarde y los domingos.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2909577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MEJ, sección juvenil de la Red Mundial de Oración del Papa, obra pontificia encomendada a la Compañía de Jesús y acompañada también por la Congregación de Jesús-María desde el carisma ignaciano, me ha ayudado a mí y a muchos más a construir una cultura del encuentro. Gracias a este y a los demás proyectos de la Red de Oración del Papa, los horizontes de la pastoral se amplían y permiten a quienes participan de ellos descubrir a Dios en sus diversos modos de acontecer. En particular, el MEJ ha desarrollado mi creatividad y me ha ayudado a descubrir cada vez más que, al final, es Dios quien conduce al movimiento y le permite dar fruto.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solidFill>
                  <a:schemeClr val="tx1"/>
                </a:solidFill>
              </a:rPr>
              <a:t>This July took place the Kircher Network General Assembly of Presidents and Deans. The event gathered more than 30 representatives of the 28 member institutions from the Kircher Network in Namur.</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28874108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difundieron Novitas 886 - Contrapartida 7504 -7518 - Registro Contable 627.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 PROGRÁMATE CON NUESTRA AGENDA CULTURAL  🎙️ ARRIÉSGATE A CREER EN TU TALENTO CON JAVERIANA CANTA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espero se encuentren bien, Estaremos organizando junto con LARC (</a:t>
            </a:r>
            <a:r>
              <a:rPr lang="es-CO" sz="1800" dirty="0" err="1"/>
              <a:t>Latin</a:t>
            </a:r>
            <a:r>
              <a:rPr lang="es-CO" sz="1800" dirty="0"/>
              <a:t> American </a:t>
            </a:r>
            <a:r>
              <a:rPr lang="es-CO" sz="1800" dirty="0" err="1"/>
              <a:t>Research</a:t>
            </a:r>
            <a:r>
              <a:rPr lang="es-CO" sz="1800" dirty="0"/>
              <a:t> Center) de HBS una sesión con el profesor Michael Chu de Harvard Business </a:t>
            </a:r>
            <a:r>
              <a:rPr lang="es-CO" sz="1800" dirty="0" err="1"/>
              <a:t>School</a:t>
            </a:r>
            <a:r>
              <a:rPr lang="es-CO" sz="1800" dirty="0"/>
              <a:t> y queríamos invitarlos a participar. El profesor Chu estará conduciendo una discusión de casos virtual con un grupo selecto de profesores de Escuelas de la región con el fin difundir la metodología. A esos efectos, los profesores participantes tendrán que preparar un caso y estar listos para participar activamente.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Instituto Pensar tiene el gusto de invitarlos al conversatorio “Guillermo Hoyos -10 años“ Queremos que sea una ocasión para revisitar el pensamiento de uno de los filósofos más importantes que ha tenido el país en las últimas décadas. Por esta razón, el evento consistirá en un conversatorio a cargo de  Ángela Calvo de Saavedra, Adriana Urrea, Óscar Mejía y Eduardo Díaz Amado.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3447878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¡Te invitamos a participar en la segunda edición de 2023 de Café con la DAI!  ¿Te gustaría fortalecer el relacionamiento internacional de tu Facultad y explorar nuevos destinos? Ven y conoce el acompañamiento que la DAI te brinda en la firma de convenios internacionales y algunas de las oportunidades que tenemos para las Unidades.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Apreciados profesores, Espero que se encuentren bien. Tal y como lo comenté en las reuniones con los departamentos hace unos meses, logramos que el Centro Markkula de Ética Aplicada de la Universidad de Santa Clara nos apoye con el seminario del asunto para fortalecer sus habilidades en el desarrollo de discusiones éticas en cada uno de sus cursos. Por lo tanto, quiero invitarlos a asistir a esta sesión de capacitación obligatoria para que puedan llevar a cabo esta tarea de manera efectiva.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9301776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Estimados/as Consejeros/as Académicos/as Reciban un cordial saludo. Queremos presentarles el cronograma 2330 del Plan de Formación de Consejeros/as Académicos/as, el cual tiene como objetivos formar y fortalecer en criterios institucionales, en herramientas y recursos que permitan a los consejeros ofrecer una consejería académica acorde con el modelo de formación integral de la Universidad. También busca brindar espacios de acompañamiento y cuidado personal a los consejeros académicos, donde puedan encontrar apoyo y contención en su labor. El Plan de formación contempla 4 categorías formativas a saber: 1.Principios Fundamentales para la Consejería Académica 2 Reglamentación y Sistemas de Información 3. Herramientas para el acompañamiento 4. Ser Acompañado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Este 25 de julio en el auditorio Los Almendros de la Pontificia Universidad Javeriana, seccional Cali, el padre Vicente Durán tomó posesión formal de su cargo como rector por un período de seis años.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5415793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Pontificia Universidad Javeriana se vinculó en julio de 2023 al experimento ATLAS, una colaboración de 183 universidades e institutos de investigación de todo el mundo, con el objetivo de descubrir la naturaleza de nuestro universo a grandes energías y distancias pequeñas sin precedentes.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revista </a:t>
            </a:r>
            <a:r>
              <a:rPr lang="es-CO" sz="1800" dirty="0" err="1">
                <a:solidFill>
                  <a:schemeClr val="tx1"/>
                </a:solidFill>
              </a:rPr>
              <a:t>Pax</a:t>
            </a:r>
            <a:r>
              <a:rPr lang="es-CO" sz="1800" dirty="0">
                <a:solidFill>
                  <a:schemeClr val="tx1"/>
                </a:solidFill>
              </a:rPr>
              <a:t> </a:t>
            </a:r>
            <a:r>
              <a:rPr lang="es-CO" sz="1800" dirty="0" err="1">
                <a:solidFill>
                  <a:schemeClr val="tx1"/>
                </a:solidFill>
              </a:rPr>
              <a:t>Lumina</a:t>
            </a:r>
            <a:r>
              <a:rPr lang="es-CO" sz="1800" dirty="0">
                <a:solidFill>
                  <a:schemeClr val="tx1"/>
                </a:solidFill>
              </a:rPr>
              <a:t>, de la Red de Paz y Reconciliación de la Conferencia Jesuita del Sur de Asia, publicó en su edición de julio de 2023 cuatro artículos escritos por profesores y estudiantes de la Pontificia Universidad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674575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La Universidad Javeriana, la Universidad Católica del Perú y la Católica de Chile crean el Simposio Educar para la democracia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El reconocimiento de un sistema de educación superior mucho más complejo, diverso y rico en tipologías institucionales, modalidades educativas, objetivos y formas de hacer educación superior. Las realidades de la educación superior, las expectativas de los jóvenes, lo requerido por la sociedad y el mundo del trabajo, han desbordado la normativa actual. Por ejemplo, se requieren diferenciar claramente la educación postsecundaria y la educación superior; reconocer verdaderamente la formación a lo largo de la vida; generar valoraciones, fomento y fortalecimiento equitativo entre instituciones públicas y privadas. Reconocer que el sistema mixto colombiano (oficial y privado) es un patrimonio de la nación, que es parte de nuestra historia y ha contribuido a la construcción y desarrollo del país.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0789863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Seguridad económica y trabajo • 1,8 millones de personas de 60 años o más (28,4%) se encuentra en situación de pobreza monetaria, según cifras del DANE de 2021. • Sólo el 25,5% cuenta con pensión, lo que extiende la vida laboral de este grupo etario, sobre todo en trabajos informales y con pagos exiguos. Una situación que se agrava en las zonas rurales del país.  Los oficios domésticos y las labores de cuidado son las actividades que desempeñan principalmente, en especial las mujeres, y por lo general no tienen una remuneración o reconocimiento.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5 de cada 10 estudiantes que ingresan a la educación superior no logra graduarse después de 15 semestres. Así lo constató un estudio del Laboratorio de Economía de la Educación de la Universidad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9523111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En Las mil y una fechas de Colombia (Pedro María Mejía V., 1996), por ejemplo, se registra lo siguiente: 30 de enero de 1602, autorización que dio el rey de España, Felipe III, para el establecimiento de los jesuitas en el Nuevo Reino de Granada; 1º de enero de 1605, inicio de clases en el centro de estudios que esa orden religiosa abrió en Santafé; 16 de octubre de ese mismo año, fundación del Colegio Seminario de San Bartolomé, confiado a los padres de la Compañía de Jesús por el Arzobispo Bartolomé Loboguerrero; 3 de junio de 1610, llegada a Cartagena del joven jesuita español Pedro Claver; y 19 de marzo de 1616, su ordenación sacerdotal en esa ciudad.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Carta de AUSJAL 54: Universidades Procuradoras de Democracia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059258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24475</TotalTime>
  <Words>2336</Words>
  <Application>Microsoft Office PowerPoint</Application>
  <PresentationFormat>Presentación en pantalla (4:3)</PresentationFormat>
  <Paragraphs>68</Paragraphs>
  <Slides>17</Slides>
  <Notes>17</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17</vt:i4>
      </vt:variant>
    </vt:vector>
  </HeadingPairs>
  <TitlesOfParts>
    <vt:vector size="23"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1231</cp:revision>
  <dcterms:modified xsi:type="dcterms:W3CDTF">2023-07-30T22:03:09Z</dcterms:modified>
</cp:coreProperties>
</file>