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5" r:id="rId3"/>
    <p:sldId id="266" r:id="rId4"/>
    <p:sldId id="267" r:id="rId5"/>
    <p:sldId id="268" r:id="rId6"/>
    <p:sldId id="269" r:id="rId7"/>
    <p:sldId id="270" r:id="rId8"/>
    <p:sldId id="271" r:id="rId9"/>
    <p:sldId id="272"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7/08/2023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39663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997927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650031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361610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708572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443236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65742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7/08/2023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7/08/2023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7/08/2023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7/08/2023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7/08/2023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7/08/2023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7/08/2023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7/08/2023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7/08/2023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7/08/2023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7/08/2023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7/08/2023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629, 7 de agosto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887 - Contrapartida 7519 -7532 - Registro Contable 628.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Padre Rector: Reciban un cordial saludo. Adjunto encontrarán la información de los términos de referencia y el formato de presentación de propuestas “Convocatoria “San Francisco Javier” 2023 - Proyectos de la Función Sustantiva de Servicio”, dirigida a los miembros de la Comunidad Educativa de la Universidad Javeriana.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Apreciados/as profesores/as: Reciban mi cordial saludo. La Dirección de Consultorías desea ver la percepción de nuestros profesores/as frente a aquellos factores que desincentivan su participación en la actividad académica de consultorías. Para ello, les solicito muy especialmente por favor diligenciar el siguiente cuestionario que nos aportará valiosos elementos para seguir construyendo, de manera colectiva, las estrategias de fortalecimiento de la consultoría en la Javeriana. El diligenciamiento del formulario no dura más de 5 minutos. Estará activo hasta el viernes 11 de agosto de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Apreciada Comunidad Educativa Javeriana: Reciban un atento saludo. La Rendición de Cuentas para la Universidad Javeriana es una opción ética de las autoridades de gobierno, en la cual se promueve un espacio participativo de diálogo y reflexión, enfocado al fortalecimiento del buen gobierno a través de los grupos de interés y su relacionamiento, con fundamento en la transparencia en el obrar de la Universidad.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0154392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 y profesoras de la Pontificia Universidad Javeriana. ¿Ya se postularon a la convocatoria del Premio Bienal Javeriano en Investigación, en su modalidad Conocimiento con Impacto más allá de la academia?  Esta nueva modalidad premia las investigaciones de profesores de planta de la Universidad Javeriana, cuyos resultados han logrado un efecto positivo, cambio o beneficio en la economía, la sociedad, la cultura, las políticas públicas, la salud o el medio ambiente.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RED VOCES JAVERIANAS La Javeriana reflexiona: pódcast Voces Te invitamos a escuchar el más reciente episodio del pódcast Voces; en esta oportunidad hablamos sobre las implicaciones de la discriminación socioeconómica en la vida universitaria. Encuentra todos los episodios en la página de Red Voces Javerianas y en Spotify.</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1291568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¡Regístrate y participa en este Café con la DAI! Ven y conoce el acompañamiento que la DAI te brinda en la firma de convenios internacionales y algunas de las oportunidades que tenemos para las Unidades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Egresados: Conéctate con tu alma mater: ¡Nuestro boletín de agosto ya está aquí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203410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🔥ÚLTIMA SEMANA DE CONVOCATORIA 🔥 ARRIÉSGATE A CREER EN TU TALENTO Y PARTICIPA EN EL FESTIVAL JAVERIANA CANTA 2023 El festival anual dedicado al talento musical javeriano, con más de una década de historia. Participa con tu voz y vive una experiencia musical completa, en la que harás parte de la producción discográfica y el concierto en vivo que cada año celebra la voz y la vida a través de la música. Esta convocatoria está abierta para toda la Comunidad Javeriana (Estudiantes activos, egresados, administrativos, profesores de cátedra y planta)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Hola, desde el CAPS Te invitamos a nuestros acompañamientos de expresión emocional. Biodanza: a través del movimiento promovemos la integración del ser con su dimensión corporal.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5161639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La inseguridad alimentaria puede traducirse como la carencia de alimentos inocuos y nutritivos que son parte indispensable para el desarrollo de capacidades físicas y psicológicas que permiten llevar una vida sana y activa. De acuerdo con el último informe de la FAO (2023), alrededor de 735 millones de personas sufren de hambre y más de 3.100 millones de personas en el mundo no pueden permitirse una dieta saludable. Bajo las cifras anteriores los sistemas agroalimentarios contemporáneos están justamente interpelados. Lo que se come refleja la forma en que se cultivan, venden, distribuyen y procesan los alimentos; estos procesos implican una gran cantidad de actividades, inversiones y decisiones. Los sistemas agroalimentarios conectan de manera directa el conjunto de decisiones alrededor de la producción, de lo que se come y en general de la alimentación de las poblaciones.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Del lunes 24 al viernes 28 de julio de 2023, los miembros de la Comisión Teológica de la Conferencia de Provinciales Jesuitas de América Latina (CPAL), realizaron su reunión anual. Esta se llevó a cabo en la casa de las Hermanas de la Sagrada Familia de Urgel, ubicada en la Libertad 699, en Villa Allende (Córdoba, Argentina).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3212933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víspera de la festividad de San Ignacio de Loyola se hizo oficial que Cuba, Guyana, Jamaica, República Dominicana y Miami pasan a formar parte de una nueva provincia jesuita llamada Caribe. El nacimiento oficial de la nueva demarcación ignaciana tuvo lugar el pasado 31 de julio y se realizó una víspera en el centro Manresa Loyola de República Dominicana, a través de una vigilia de oración y posterior eucaristía con representación de la familia ignaciana de las diferentes zonas apostólicas que se integran.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el marco del receso de invierno en Paraguay del mes de julio se llevaron a cabo en el Colegio Técnico Javier formaciones para directivos, equipos técnicos y docentes de la Asociación de Colegios y Escuelas de la Compañía de Jesús en Paraguay (ACESIP).</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4077726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encuentro Comunicar Juntos 2023 demostró la necesidad de iniciar el proceso de diseño de una estrategia global para las comunicaciones, que a través de esta se pueda desarrollar una narrativa de impacto e incidencia sobre el derecho a la educación y los énfasis temáticos como el derecho al aprendizaje, el cuidado de la Casa Común, las migraciones, entre otros.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Además de ser el fundador de una de las órdenes religiosas más grandes del mundo y el autor de los "Ejercicios Espirituales", San Ignacio de Loyola es también el santo patrón de los soldados. </a:t>
            </a:r>
            <a:r>
              <a:rPr lang="es-CO" sz="1800">
                <a:solidFill>
                  <a:schemeClr val="tx1"/>
                </a:solidFill>
              </a:rPr>
              <a:t>Así es como este soldado ibérico convertido en sacerdote y misionero fue canonizado santo y llegó a ser el protector y patrón de los soldados de todo el mundo.</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9143683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24580</TotalTime>
  <Words>1069</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1233</cp:revision>
  <dcterms:modified xsi:type="dcterms:W3CDTF">2023-08-07T20:44:13Z</dcterms:modified>
</cp:coreProperties>
</file>