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Lst>
  <p:sldSz cx="9144000" cy="6858000" type="screen4x3"/>
  <p:notesSz cx="6858000" cy="9144000"/>
  <p:custDataLst>
    <p:tags r:id="rId15"/>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86467" autoAdjust="0"/>
  </p:normalViewPr>
  <p:slideViewPr>
    <p:cSldViewPr snapToGrid="0">
      <p:cViewPr varScale="1">
        <p:scale>
          <a:sx n="54" d="100"/>
          <a:sy n="54" d="100"/>
        </p:scale>
        <p:origin x="1424"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13/08/2023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7220601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9201082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785281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074858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2802208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3169281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6618256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7443343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3487116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237015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13/08/2023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13/08/2023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13/08/2023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13/08/2023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13/08/2023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13/08/2023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13/08/2023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13/08/2023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13/08/2023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13/08/2023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13/08/2023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13/08/2023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javeriana.us17.list-manage.com/track/click?u=41b647142fa7d22f75bfcba77&amp;id=9283bb409f&amp;e=bd56d0afa9"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630, 14 de agosto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Fe y Alegría es un actor relevante e incidente en el mundo, por su experiencia en procesos educativos para la transformación de entornos excluidos. ¿Cómo narrar la misión de Fe y Alegría?, ¿cómo ser más incidentes en espacios de toma de decisiones?, ¿Cómo contar las acciones de forma común?, ¿cómo generar una estrategia comunicacional desde la diversidad y con propósitos comunes? Estas preguntas recogen el sentir y los diálogos del recién finalizado encuentro Comunicar Juntos 2023, que reunió a más de 20 comunicadores y comunicadoras del Movimiento en el mundo.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a:t>
            </a:r>
            <a:r>
              <a:rPr lang="es-CO" sz="1800" dirty="0" err="1">
                <a:solidFill>
                  <a:schemeClr val="tx1"/>
                </a:solidFill>
              </a:rPr>
              <a:t>Ciszek</a:t>
            </a:r>
            <a:r>
              <a:rPr lang="es-CO" sz="1800" dirty="0">
                <a:solidFill>
                  <a:schemeClr val="tx1"/>
                </a:solidFill>
              </a:rPr>
              <a:t> Hall </a:t>
            </a:r>
            <a:r>
              <a:rPr lang="es-CO" sz="1800" dirty="0" err="1">
                <a:solidFill>
                  <a:schemeClr val="tx1"/>
                </a:solidFill>
              </a:rPr>
              <a:t>Jesuit</a:t>
            </a:r>
            <a:r>
              <a:rPr lang="es-CO" sz="1800" dirty="0">
                <a:solidFill>
                  <a:schemeClr val="tx1"/>
                </a:solidFill>
              </a:rPr>
              <a:t> </a:t>
            </a:r>
            <a:r>
              <a:rPr lang="es-CO" sz="1800" dirty="0" err="1">
                <a:solidFill>
                  <a:schemeClr val="tx1"/>
                </a:solidFill>
              </a:rPr>
              <a:t>Residential</a:t>
            </a:r>
            <a:r>
              <a:rPr lang="es-CO" sz="1800" dirty="0">
                <a:solidFill>
                  <a:schemeClr val="tx1"/>
                </a:solidFill>
              </a:rPr>
              <a:t> </a:t>
            </a:r>
            <a:r>
              <a:rPr lang="es-CO" sz="1800" dirty="0" err="1">
                <a:solidFill>
                  <a:schemeClr val="tx1"/>
                </a:solidFill>
              </a:rPr>
              <a:t>College</a:t>
            </a:r>
            <a:r>
              <a:rPr lang="es-CO" sz="1800" dirty="0">
                <a:solidFill>
                  <a:schemeClr val="tx1"/>
                </a:solidFill>
              </a:rPr>
              <a:t> (Casa de Formación Jesuita </a:t>
            </a:r>
            <a:r>
              <a:rPr lang="es-CO" sz="1800" dirty="0" err="1">
                <a:solidFill>
                  <a:schemeClr val="tx1"/>
                </a:solidFill>
              </a:rPr>
              <a:t>Ciszek</a:t>
            </a:r>
            <a:r>
              <a:rPr lang="es-CO" sz="1800" dirty="0">
                <a:solidFill>
                  <a:schemeClr val="tx1"/>
                </a:solidFill>
              </a:rPr>
              <a:t> Hall), en el barrio del Bronx de Nueva York, acompaña a los jóvenes jesuitas en su formación a través de un programa que integra el aprendizaje académico tradicional, la educación práctica y la vida en comunidad.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16562818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Por todo el mundo, desde América Latina hasta Corea, los jóvenes adultos se reúnen para reflexionar, escuchar y compartir. A través de este contacto con la comunidad CVX, cada persona experimenta sabiduría y ánimo para el camino.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solidFill>
                  <a:schemeClr val="tx1"/>
                </a:solidFill>
              </a:rPr>
              <a:t>Sin embargo, la educación es un salvavidas para las niñas desplazadas. Cuando las niñas de entornos afectados por conflictos completan la educación secundaria, desarrollan habilidades de liderazgo, se convierten en generadoras de ingresos y adquieren autosuficiencia. Cuando las niñas tienen la oportunidad de desarrollar su potencial, contribuyen al bienestar de sus familias y comunidades. Por eso el JRS se compromete a mantener a las niñas en la escuela. En colaboración con otras organizaciones, el JRS ofrece programas educativos sensibles a la perspectiva de género que abordan las barreras de género a la educación y permiten a las niñas refugiadas como Divine invertir en su futuro.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5804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El Secretariado de Educación Secundaria y </a:t>
            </a:r>
            <a:r>
              <a:rPr lang="es-CO" sz="1800" dirty="0" err="1"/>
              <a:t>Pre-secundaria</a:t>
            </a:r>
            <a:r>
              <a:rPr lang="es-CO" sz="1800" dirty="0"/>
              <a:t> e ICAJE (Comisión Internacional del Apostolado Educativo de la Compañía de Jesús) han iniciado un ciclo de reuniones internacionales que han sido fundamentales en la construcción de una cultura de colaboración entre nuestros colegios. La primera reunión de este tipo tuvo lugar en 2012 en el Coloquio Internacional de Educación Secundaria de la Compañía de Jesús, organizado por Boston </a:t>
            </a:r>
            <a:r>
              <a:rPr lang="es-CO" sz="1800" dirty="0" err="1"/>
              <a:t>College</a:t>
            </a:r>
            <a:r>
              <a:rPr lang="es-CO" sz="1800" dirty="0"/>
              <a:t> High </a:t>
            </a:r>
            <a:r>
              <a:rPr lang="es-CO" sz="1800" dirty="0" err="1"/>
              <a:t>School</a:t>
            </a:r>
            <a:r>
              <a:rPr lang="es-CO" sz="1800" dirty="0"/>
              <a:t>. Siguieron otros encuentros importantes: SIPEI (2014), JESEDU-Río (2017), JESEDU-Global (2021). Además, en 2015 se estableció </a:t>
            </a:r>
            <a:r>
              <a:rPr lang="es-CO" sz="1800" dirty="0" err="1"/>
              <a:t>Educate</a:t>
            </a:r>
            <a:r>
              <a:rPr lang="es-CO" sz="1800" dirty="0"/>
              <a:t> </a:t>
            </a:r>
            <a:r>
              <a:rPr lang="es-CO" sz="1800" dirty="0" err="1"/>
              <a:t>Magis</a:t>
            </a:r>
            <a:r>
              <a:rPr lang="es-CO" sz="1800" dirty="0"/>
              <a:t> «para cultivar una comunidad en línea vibrante, conectando a los educadores de nuestra Red Global Jesuita de Colegios» al servicio de la misión de la Compañía de Jesús.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solidFill>
                  <a:schemeClr val="tx1"/>
                </a:solidFill>
              </a:rPr>
              <a:t>Del 3 al 12 de agosto, la Comunidad de Vida Cristiana celebra su XVIII Asamblea General. Será en el Colegio La Providence en la ciudad de Amiens, Francia. Se trata de una instancia importante en la vida de la Comunidad que sucede cada cinco años. Marca el fin del servicio de un Consejo Ejecutivo Mundial y el inicio de un nuevo proceso con nuevos miembros que serán elegidos para gobernar y servir a la Comunidad Mundial.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67754932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888 - Contrapartida 7533 -7546 - Registro Contable 629.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¡Súmate a este viaje hacia una vida saludable 🛩️!  Ya viene la Semana de la Vida Saludable 2023</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PROGRÁMATE CON NUESTRA AGENDA CULTURAL   -  CONCIERTO DE SALSA CON LA PAMBELÉ Y MUCHO MÁS!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15 de agosto de 2023 empezará la nueva versión de la Cátedra itinerante de ética profesional Juan José Amézquita Piar.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6129964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¡Ayúdanos a fomentar la movilidad internacional de docentes y administrativos!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Hasta aquí, 2023 ha demostrado ser un año muy emocionante, reflexivo y educativo para nuestra comunidad global. Desde inicios de este año y hasta el mes de junio han sucedido hitos significativos, hemos compartido anuncios importantes,  nos hemos enriquecido mediante momentos profundos espirituales y aprendido juntos participado en experiencias de aprendizaje ignacianas únicas.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42826585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solidFill>
                  <a:srgbClr val="202020"/>
                </a:solidFill>
                <a:latin typeface="Helvetica" panose="020B0604020202020204" pitchFamily="34" charset="0"/>
                <a:ea typeface="Calibri" panose="020F0502020204030204" pitchFamily="34" charset="0"/>
              </a:rPr>
              <a:t>Apreciado miembro de la Comunidad Javeriana Se acerca nuestro Día P - Día de la Propiedad Intelectual. Para nosotros es muy importante conocer qué inquietudes tienes acerca de la propiedad intelectual y para eso te invitamos a que las compartas diligenciando el siguiente </a:t>
            </a:r>
            <a:r>
              <a:rPr lang="es-CO" sz="1800" u="sng" dirty="0">
                <a:solidFill>
                  <a:srgbClr val="007C89"/>
                </a:solidFill>
                <a:latin typeface="Helvetica"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formulario</a:t>
            </a:r>
            <a:r>
              <a:rPr lang="es-CO" sz="1800" dirty="0">
                <a:solidFill>
                  <a:srgbClr val="202020"/>
                </a:solidFill>
                <a:latin typeface="Helvetica" panose="020B0604020202020204" pitchFamily="34" charset="0"/>
                <a:ea typeface="Calibri" panose="020F0502020204030204" pitchFamily="34" charset="0"/>
              </a:rPr>
              <a:t>. ¡No te quedes sin participar! Tu aporte será muy importante para fortalecer el conocimiento de la PI en nuestra Universidad.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Estimados directores y consejeros académicos reciban un cordial saludo. Esperamos se encuentren muy bien. Nos permitimos informarles que estaremos generando la alerta “Estudiantes que provienen de fuera de Bogotá” desde el SATIS.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8460983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Vicerrectoría del Medio Universitario: ¡Cuídate con el CAPS en agosto!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Agéndese para las capacitaciones de perfiles y capacidades de la Javeriana. Iniciaremos el próximo Lunes 14 de Agosto de 2023, separe su agenda y aprenda a potenciar las herramientas que ofrece este sistema pensado para la comunidad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6185734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El Centro Pastoral San Francisco Javier invita a administrativos, profesores y estudiantes a vivir el Campamento Xavier, de Misión País Colombia, que se realizará entre el 14 y el 23 de diciembre de 2023.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La Vicerrectoría de Investigación se prepara para presentar el XVII Congreso La Investigación en la Pontificia Universidad Javeriana: Conocimientos para un mundo en transformación; como cada dos años, este evento reunirá a algunos de los académicos más destacados de la comunidad javeriana, siendo una plataforma para el intercambio de conocimientos y la colaboración científica. El Congreso tiene abierta la convocatoria para las postulaciones a el Premio Bienal a la Investigación y el Premio Bienal a la Innovación que se permearán el 13 de septiembre de 2023 en la ceremonia de clausura del XVII Congreso La Investigación en la Pontificia Universidad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429483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10000"/>
          </a:bodyPr>
          <a:lstStyle/>
          <a:p>
            <a:r>
              <a:rPr lang="es-CO" sz="1800" dirty="0"/>
              <a:t>Diplomado Internacional: Incidencia desde la cooperación internacional. Las y los participantes construirán y movilizarán conocimientos, habilidades, actitudes y valores en torno a los ámbitos prioritarios para las universidades confiadas a la Compañía de Jesús en la procuración de la transformación de las sociedades latinoamericanas contemporáneas: el medio ambiente, la democracia y los derechos humanos; el desarrollo con inclusión e igualdad, la seguridad ciudadana, la paz y la reconciliación; la movilidad forzada y las culturas emergentes.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10000"/>
          </a:bodyPr>
          <a:lstStyle/>
          <a:p>
            <a:r>
              <a:rPr lang="es-CO" sz="1800" dirty="0">
                <a:solidFill>
                  <a:schemeClr val="tx1"/>
                </a:solidFill>
              </a:rPr>
              <a:t>Del </a:t>
            </a:r>
            <a:r>
              <a:rPr lang="es-CO" sz="1800" dirty="0" err="1">
                <a:solidFill>
                  <a:schemeClr val="tx1"/>
                </a:solidFill>
              </a:rPr>
              <a:t>Cinep</a:t>
            </a:r>
            <a:r>
              <a:rPr lang="es-CO" sz="1800" dirty="0">
                <a:solidFill>
                  <a:schemeClr val="tx1"/>
                </a:solidFill>
              </a:rPr>
              <a:t>: La inseguridad alimentaria puede traducirse como la carencia de alimentos inocuos y nutritivos que son parte indispensable para el desarrollo de capacidades físicas y psicológicas que permiten llevar una vida sana y activa. De acuerdo con el último informe de la FAO (2023), alrededor de 735 millones de personas sufren de hambre y más de 3.100 millones de personas en el mundo no pueden permitirse una dieta saludable. Bajo las cifras anteriores los sistemas agroalimentarios contemporáneos están justamente interpelados. Lo que se come refleja la forma en que se cultivan, venden, distribuyen y procesan los alimentos; estos procesos implican una gran cantidad de actividades, inversiones y decisiones. Los sistemas agroalimentarios conectan de manera directa el conjunto de decisiones alrededor de la producción, de lo que se come y en general de la alimentación de las poblaciones.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6614733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Cada vez se hace evidente y se siente la disminución de jesuitas que trabajan en las obras de la Compañía en esta Región y esto nos lleva a tomar conciencia de la importancia de ofrecer a nuestros compañeros experiencias profundas de espiritualidad ignaciana. Este cuerpo se siente fortalecido, muy vivo y articulado, identificándose cada vez y poco a poco con la propuesta inspiradora y apasionante de san Ignacio de Loyola.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El pasado 26 y 27 de julio, en la Casa Vocacional Manresa, se desarrolló el Encuentro de Delegados Vocacionales de las regiones de la Provincia, un espacio para compartir experiencias de acompañamiento y fortalecer las estrategias que se están desarrollando en los territorios. Durante la jornada, se compartió el desarrollo del trabajo realizado en cada región y se capacitó a los asistentes sobre la importancia de la comunicación en la promoción vocacional. Este fue un espacio de discernimiento fundamental para seguir inspirados y compartir las herramientas de acompañamiento a las vocaciones de aquellos jóvenes llamados a una vida consagrada.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2865646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24742</TotalTime>
  <Words>1423</Words>
  <Application>Microsoft Office PowerPoint</Application>
  <PresentationFormat>Presentación en pantalla (4:3)</PresentationFormat>
  <Paragraphs>48</Paragraphs>
  <Slides>12</Slides>
  <Notes>12</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12</vt:i4>
      </vt:variant>
    </vt:vector>
  </HeadingPairs>
  <TitlesOfParts>
    <vt:vector size="19" baseType="lpstr">
      <vt:lpstr>Bradley Hand ITC</vt:lpstr>
      <vt:lpstr>Calibri</vt:lpstr>
      <vt:lpstr>Franklin Gothic Book</vt:lpstr>
      <vt:lpstr>Franklin Gothic Medium</vt:lpstr>
      <vt:lpstr>Helvetica</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1236</cp:revision>
  <dcterms:modified xsi:type="dcterms:W3CDTF">2023-08-13T18:13:24Z</dcterms:modified>
</cp:coreProperties>
</file>