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Lst>
  <p:sldSz cx="9144000" cy="6858000" type="screen4x3"/>
  <p:notesSz cx="6858000" cy="9144000"/>
  <p:custDataLst>
    <p:tags r:id="rId2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86467" autoAdjust="0"/>
  </p:normalViewPr>
  <p:slideViewPr>
    <p:cSldViewPr snapToGrid="0">
      <p:cViewPr varScale="1">
        <p:scale>
          <a:sx n="54" d="100"/>
          <a:sy n="54" d="100"/>
        </p:scale>
        <p:origin x="1424"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27/08/2023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6449792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5963836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7227684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7794024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7052464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4831332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7789847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1675953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3325685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2730094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699817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45410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751556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7222325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49224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659066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861259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27/08/2023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27/08/2023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27/08/2023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27/08/2023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27/08/2023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27/08/2023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27/08/2023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27/08/2023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27/08/2023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27/08/2023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27/08/2023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27/08/2023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javeriana.edu.co/investigacion-creacion/financiacion-de-proyectos"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632, 28 de agosto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directores y consejeros académicos reciban un cordial saludo. Esperamos se encuentren muy bien. Nos permitimos informarles que hemos generado las alertas predictivas: Estudiantes en riesgo de entrar en las situaciones académicas de primera prueba académica, segunda prueba académica o exclusión - SATIS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Uno de los eventos más especiales que tiene la Javeriana se llevó a cabo el 24 de agosto en el auditorio Alfonso Quintana, S.J. Se trató de la ceremonia de declarar a un profesor como emérito y proclamar a 20 profesores en el grado de titular, entre ellos </a:t>
            </a:r>
            <a:r>
              <a:rPr lang="es-CO" sz="1800" dirty="0" err="1">
                <a:solidFill>
                  <a:schemeClr val="tx1"/>
                </a:solidFill>
              </a:rPr>
              <a:t>Marisella</a:t>
            </a:r>
            <a:r>
              <a:rPr lang="es-CO" sz="1800" dirty="0">
                <a:solidFill>
                  <a:schemeClr val="tx1"/>
                </a:solidFill>
              </a:rPr>
              <a:t> Vargas Pérez, de la Facultad de Ciencias Económicas y Administrativas.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3535645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miércoles 16 de agosto la Universidad Centroamericana (UCA) emitió un comunicado en el que anunciaba la suspensión de sus actividades académicas y administrativas tras haber recibido el día anterior un oficio judicial en el que se ordenaba la incautación de todos los bienes de la Universidad en favor del Estado de Nicaragua, debido a las falsas acusaciones realizadas que lo tildan de “centro de terrorismo, organizando grupos delincuenciales”.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Este año, a través de la iniciativa liderada por el Fondo de Población de las Naciones Unidas – UNFPA- Colombia, en alianza con el Instituto Colombiano de Bienestar Familiar – ICBF -, Profamilia y el Centro de Investigación y Educación Popular/ Programa por la Paz – </a:t>
            </a:r>
            <a:r>
              <a:rPr lang="es-CO" sz="1800" dirty="0" err="1">
                <a:solidFill>
                  <a:schemeClr val="tx1"/>
                </a:solidFill>
              </a:rPr>
              <a:t>Cinep</a:t>
            </a:r>
            <a:r>
              <a:rPr lang="es-CO" sz="1800" dirty="0">
                <a:solidFill>
                  <a:schemeClr val="tx1"/>
                </a:solidFill>
              </a:rPr>
              <a:t>/PPP -, personas jóvenes de 15 departamentos: Antioquia, Bolívar, Cauca, Caquetá, Cesar, Córdoba, Chocó, Guaviare, Magdalena, Meta, Nariño, Norte de Santander, Sucre, Tolima y Valle del Cauca, se encontrarán para aprender, intercambiar experiencias y articularse con redes juveniles en favor de sus derechos y de la paz.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9571116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La presencia misionera de la Compañía de Jesús en Colombia se remonta a 1598, cuando un grupo de jesuitas llegan a Cartagena para instalarse en el entonces Nuevo Reino de Granada. No obstante, fue hasta 1922 cuando se dieron los primeros pasos para que esta misión se separara de la Provincia de Castilla, de la cual dependía, y se diera paso a la creación de la Provincia de Colombia como jurisdicción independiente. Este proceso inició por sugerencia del P. Vicente Leza, SJ, abriendo paso a un proceso de discernimiento que desembocó en la decisión del entonces Padre General de la Compañía de Jesús, P. </a:t>
            </a:r>
            <a:r>
              <a:rPr lang="es-CO" sz="1800" dirty="0" err="1"/>
              <a:t>Wlodomiro</a:t>
            </a:r>
            <a:r>
              <a:rPr lang="es-CO" sz="1800" dirty="0"/>
              <a:t> </a:t>
            </a:r>
            <a:r>
              <a:rPr lang="es-CO" sz="1800" dirty="0" err="1"/>
              <a:t>Ledóchowski</a:t>
            </a:r>
            <a:r>
              <a:rPr lang="es-CO" sz="1800" dirty="0"/>
              <a:t>, SJ, con la firma del decreto de creación de la Provincia Colombiana, el 24 de septiembre de 1924, que entró en rigor el 8 de diciembre del mismo año.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Desde hace unos 20 años, el proyecto Huellas de San Ignacio ofrece una formación sobre la espiritualidad ignaciana a los colaboradores de las obras de la Compañía de Jesús ubicadas en el sur de Brasil. El proyecto surgió en el antiguo BRM, provincia de Brasil Meridional. Motivado por el Año Ignaciano y considerando la creación del BRA como una nueva estructura en vista de la misión, el proyecto fue actualizado y reescrito en el año 2020.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5764901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Para Fe y Alegría Dominicana, la espiritualidad es parte importante de su naturaleza misional y como obra perteneciente a la Compañía de Jesús. En el mes de julio del presente año, 56 personas de esta obra participaron en los ejercicios espirituales ignacianos con el apoyo de la CPAL, el cual nace del compromiso que tienen con la primera de las Preferencias  Apostólicas Universales: “Mostrar el camino hacia Dios mediante los ejercicios espirituales y el  discernimiento”. El grupo estuvo conformado por todo el equipo de la Oficina Nacional y el grupo de los docentes que realizaron el Diplomado: Conoce la Fe y Vive la Alegría (ConFyA2) en su segunda promoción.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Escuchamos el llamado de los pobres y los vulnerados en sus derechos y nos sentimos invitados a acompañarlos en una misión de reconciliación y justicia que nos permita vivir y promover la amistad social (Fratelli </a:t>
            </a:r>
            <a:r>
              <a:rPr lang="es-CO" sz="1800" dirty="0" err="1">
                <a:solidFill>
                  <a:schemeClr val="tx1"/>
                </a:solidFill>
              </a:rPr>
              <a:t>Tutti</a:t>
            </a:r>
            <a:r>
              <a:rPr lang="es-CO" sz="1800" dirty="0">
                <a:solidFill>
                  <a:schemeClr val="tx1"/>
                </a:solidFill>
              </a:rPr>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1145726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Acogemos el llamado del magisterio del Papa Francisco a cuidar nuestra casa común desde la perspectiva de la ecología integral. Hay una sola crisis humana y ecológica que debemos afrontar, atendiendo a sus dimensiones humanas y sociales.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Las 30 universidades e instituciones de educación superior que conforman la Asociación de Universidades confiadas a la Compañía de Jesús en América Latina (AUSJAL) se solidarizaron con la Provincia Centroamericana de la Compañía de Jesús, así como con el alumnado y los familiares, directivos, docentes y personal administrativo de la Universidad Centroamericana con sede en Managua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6422046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Con alegría y gratitud, la Provincia de Brasil, junto con la Conferencia de Provinciales de América Latina y el Caribe (CPAL), acogió y organizó la Jornada Internacional de Comunicación, del 7 al 11 de agosto, en la Casa de Retiros Padre Anchieta (CARPA), en Río de Janeiro (RJ). Fueron días fructíferos en los que 60 comunicadores de las Provincias de Argentina-Uruguay, Bolivia, Centroamérica, Chile, Colombia, Ecuador, México, Paraguay, Perú, y Venezuela, así como de Obras y servicios jesuitas brasileños, tuvieron la oportunidad de reflexionar sobre cómo hacer una comunicación cada vez más eficaz y al servicio de la misión de la Compañía de Jesús.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Uno de los 10 Identificadores Globales de las escuelas jesuitas es la educación para la Ciudadanía Global. Vivimos y trabajamos en un mundo globalizado. Nuestros estudiantes y exalumnos están sirviendo en todo el mundo, cruzando las fronteras de naciones y continentes. Nuestra educación hoy, por lo tanto, no puede estar restringida a un área o región o nación. Respetando los contextos locales y la cultura, debemos educar a nuestros estudiantes para que sean Global </a:t>
            </a:r>
            <a:r>
              <a:rPr lang="es-CO" sz="1800" dirty="0" err="1">
                <a:solidFill>
                  <a:schemeClr val="tx1"/>
                </a:solidFill>
              </a:rPr>
              <a:t>Players</a:t>
            </a:r>
            <a:r>
              <a:rPr lang="es-CO" sz="1800" dirty="0">
                <a:solidFill>
                  <a:schemeClr val="tx1"/>
                </a:solidFill>
              </a:rPr>
              <a:t>. Esto requiere una conciencia y comprensión de las diversidades culturales y lingüísticas en el mundo que nos rodea. Sólo una perspectiva global puede ayudar a reducir las tensiones en el mundo.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9694129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Treinta años del lanzamiento de “Pedagogía Ignaciana: Un Planteamiento Práctico”. El 31 de marzo de 2023, celebramos 30 años del lanzamiento de Pedagogía Ignaciana: un Planteamiento Práctico, popularmente conocido como el PPI (Paradigma Pedagógico Ignaciano).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“Gracias al programa PREBIR a mis 54 años puedo retomar mis estudios y aprender a hablar castellano, hace mucho tiempo estudié hasta el quinto grado, pero luego cerraron la escuela, y hoy después de casi 40 años vuelvo a retomar mis estudios”, Catalina Coronel, es participante del Programa Rural de Educación Bilingüe Intercultural por Radio, PREBIR y nos comparte su experiencia desde la comunidad de Toba Qom. “Vengo a clases con mucho entusiasmo, ganas de aprender y así poder salir adelante”.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6008460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n-US" sz="1800" dirty="0"/>
              <a:t>The Central American Province of the Society of Jesus has referred to the de facto confiscation of the UCA as the price to pay for the search for a more just society, to protect the life, truth and freedom of the Nicaraguan people, in line with its motto: The truth will set you free (John 8:32). The University also informed the suspension of all its academic and administrative activities through a communiqué. The International Association of Jesuit Universities expresses its full support to the UCA Nicaragua and to our Jesuit brothers living in this country. Fr Joseph Christie, SJ, has written a letter to the Rector of UCA, on behalf of the IAJU, expressing our solidarity and support at this sad moment.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Del 3 al 6 de agosto de 2022, cerca de 400 presidentes, profesores y administradores de instituciones y organizaciones jesuitas de todo el mundo asistieron a la Asamblea 2022 de la Asociación Internacional de Universidades Jesuitas (IAJU) en Boston </a:t>
            </a:r>
            <a:r>
              <a:rPr lang="es-CO" sz="1800" dirty="0" err="1">
                <a:solidFill>
                  <a:schemeClr val="tx1"/>
                </a:solidFill>
              </a:rPr>
              <a:t>College</a:t>
            </a:r>
            <a:r>
              <a:rPr lang="es-CO" sz="1800" dirty="0">
                <a:solidFill>
                  <a:schemeClr val="tx1"/>
                </a:solidFill>
              </a:rPr>
              <a:t>. La reunión se centró en el tema "Discernir el futuro de la educación superior jesuita", que enlaza con el tema de la anterior Asamblea de la IAJU celebrada en la Universidad de Deusto en 2018: "Transformando juntos nuestro mundo".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15220959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a:t>
            </a:r>
            <a:r>
              <a:rPr lang="es-CO" sz="1800" dirty="0" err="1"/>
              <a:t>Wah</a:t>
            </a:r>
            <a:r>
              <a:rPr lang="es-CO" sz="1800" dirty="0"/>
              <a:t> Yan </a:t>
            </a:r>
            <a:r>
              <a:rPr lang="es-CO" sz="1800" dirty="0" err="1"/>
              <a:t>College</a:t>
            </a:r>
            <a:r>
              <a:rPr lang="es-CO" sz="1800" dirty="0"/>
              <a:t>, en Kowloon, es una escuela secundaria jesuita de Hong Kong. Tiene 884 alumnos y unos 100 empleados. Hace seis años, el colegio decidió introducir el Examen en el horario diario de todos los cursos. Cada día escolar comienza con una sesión de educación en valores de inspiración jesuita de veinte minutos y la oración del Examen se hace justo después del almuerzo. Esto permite que el ethos jesuita crezca en las mentes y los corazones de los alumnos a través tanto de la teoría como de la práctica. Debido a que la mayoría de los estudiantes y profesores no son cristianos, se hacía necesario adaptar el Examen. Tuvimos que afrontar dos grandes retos.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Desde 2017, se vienen celebrando de manera regular en los Colegios jesuitas de Francia unos festivales de animación cuyo objetivo es dar a conocer a los jesuitas, su vida y sus </a:t>
            </a:r>
            <a:r>
              <a:rPr lang="es-CO" sz="1800" dirty="0" err="1">
                <a:solidFill>
                  <a:schemeClr val="tx1"/>
                </a:solidFill>
              </a:rPr>
              <a:t>misiones.Una</a:t>
            </a:r>
            <a:r>
              <a:rPr lang="es-CO" sz="1800" dirty="0">
                <a:solidFill>
                  <a:schemeClr val="tx1"/>
                </a:solidFill>
              </a:rPr>
              <a:t> bonita manera de reinventar las «misiones» de antaño...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35109302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Every day, we’re inundated with news about the countless problems our world is facing—from racism and civil unrest in our nation’s cities to the ongoing pandemic, soaring jobless rate, and crippling economic downturn. It’s critical that believers look at all of these issues through the lens of Scripture, and Decision Digest is designed to help you do just that.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Cuando en Chile se habla de pobreza y de exclusión -un asunto del que se conversa poco por los avances de los últimos 35 años en esta materia, que esconden graves pendientes en justicia y equidad–, una de las voces con mayor autoridad en la materia es el psicólogo Paulo </a:t>
            </a:r>
            <a:r>
              <a:rPr lang="es-CO" sz="1800" dirty="0" err="1">
                <a:solidFill>
                  <a:schemeClr val="tx1"/>
                </a:solidFill>
              </a:rPr>
              <a:t>Egenau</a:t>
            </a:r>
            <a:r>
              <a:rPr lang="es-CO" sz="1800" dirty="0">
                <a:solidFill>
                  <a:schemeClr val="tx1"/>
                </a:solidFill>
              </a:rPr>
              <a:t> (67 años). Director social del Hogar de Cristo, una fundación dedicada a las personas gravemente vulneradas en </a:t>
            </a:r>
            <a:r>
              <a:rPr lang="es-CO" sz="1800">
                <a:solidFill>
                  <a:schemeClr val="tx1"/>
                </a:solidFill>
              </a:rPr>
              <a:t>sus derechos </a:t>
            </a:r>
            <a:r>
              <a:rPr lang="es-CO" sz="1800" dirty="0">
                <a:solidFill>
                  <a:schemeClr val="tx1"/>
                </a:solidFill>
              </a:rPr>
              <a:t>deja este lunes el cargo, tras más de 37 años en la institución creada en 1944 por el jesuita San Alberto Hurtado, una obra que el país considera </a:t>
            </a:r>
            <a:r>
              <a:rPr lang="es-CO" sz="1800">
                <a:solidFill>
                  <a:schemeClr val="tx1"/>
                </a:solidFill>
              </a:rPr>
              <a:t>propia.</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25530903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Novitas 890 - Contrapartida 7561 -7574 - Registro Contable 631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Del decano académico: Invitación: Lanzamiento del Informe sobre Transición Energética, agosto 29 6:00 pm.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profesores, Les compartimos las nuevas fechas para que puedan asistir a la capacitación del nuevo sistema de perfiles de capacidades. A través de este sistema los profesores de planta tendrán la posibilidad de visibilizar su actividad y producción académica. ¡Agéndense en alguna de las fechas que aparecen en la parte inferior de este correo!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Estimada comunidad educativa javeriana. En esta ocasión les quiero hablar sobre el significado que tiene para nosotros el Medio Universitario, expresión que “configura el área donde se mueven las personas –profesores, alumnos y empleados de la administración– consideradas ante todo como seres humanos, con necesidades y aspiraciones distintas de lo meramente académico o administrativo”. Este es el tema del editorial de la nueva edición de la revista institucional Hoy en la Javeriana, que los invito a leer a través de este mensaje.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1547980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Apreciada Comunidad FCEA, Espero que se encuentren bien. Los invitamos a participar de la caminata urbana que tendremos el viernes 1 de septiembre.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Estimados consejeros y estimadas consejeras,  Reciban un cordial saludo. Queremos invitarles a participar en este Tinto Distinto en el que nos acompañará María Adelaida Farah Vicerrectora Académica, y que hemos dispuesto para ustedes como un espacio presencial cuidadoso de acompañamiento en su labor. Esta vez queremos centrar la conversación en el asunto de la vocación en la labor de la Consejería Académica, entendida como un deseo inspirador, un llamado por el cual nuestro carisma se dispone a emprender un camino que reconocemos como misión. En donde las pasiones y habilidades personales se movilizan a un propósito que elegimos, interpretando la realidad y comprometiéndonos con su sentido. Esperamos nos puedan acompañar para que conversemos sobre ¿Cómo cultivar la vocación como </a:t>
            </a:r>
            <a:r>
              <a:rPr lang="es-CO" sz="1800" dirty="0" err="1">
                <a:solidFill>
                  <a:schemeClr val="tx1"/>
                </a:solidFill>
              </a:rPr>
              <a:t>Consejer</a:t>
            </a:r>
            <a:r>
              <a:rPr lang="es-CO" sz="1800" dirty="0">
                <a:solidFill>
                  <a:schemeClr val="tx1"/>
                </a:solidFill>
              </a:rPr>
              <a:t>@ </a:t>
            </a:r>
            <a:r>
              <a:rPr lang="es-CO" sz="1800" dirty="0" err="1">
                <a:solidFill>
                  <a:schemeClr val="tx1"/>
                </a:solidFill>
              </a:rPr>
              <a:t>Académic</a:t>
            </a:r>
            <a:r>
              <a:rPr lang="es-CO" sz="1800" dirty="0">
                <a:solidFill>
                  <a:schemeClr val="tx1"/>
                </a:solidFill>
              </a:rPr>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7115253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Estimado(a) Egresado(a), ¡Es hora de revivir recuerdos y crear nuevos momentos juntos! Te invitamos al Gran Encuentro de Egresados de pregrados y posgrados de la facultad, que tendrá lugar el jueves 14 de septiembre de 2023 en el Coliseo del Centro Javeriano de Formación Deportiva  (Carrera 5 # 39 - 00 Ed. 91) a las 6:00 p.m. Un día para reencontrarse, compartir risas, recuerdos, y celebrar nuestros logros desde la graduación. ¡No te lo pierdas! Confirma tu asistencia y obtén más detalles en el enlace de la imagen. Si tienes dudas para realizar tu inscripción en la parte de abajo te dejamos un instructivo o ponte en contacto con nosotros y con gusto te ayudaremos. ¡Esperamos verte ahí!</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Apreciados profesores y profesoras, Desde la Dirección de investigación nos permitimos recordarles que tenemos abiertas las siguientes convocatorias internas: Por favor tengan en cuenta los </a:t>
            </a:r>
            <a:r>
              <a:rPr lang="es-CO" sz="1800" dirty="0" err="1">
                <a:solidFill>
                  <a:schemeClr val="tx1"/>
                </a:solidFill>
              </a:rPr>
              <a:t>terminos</a:t>
            </a:r>
            <a:r>
              <a:rPr lang="es-CO" sz="1800" dirty="0">
                <a:solidFill>
                  <a:schemeClr val="tx1"/>
                </a:solidFill>
              </a:rPr>
              <a:t> de referencia de cada convocatoria: </a:t>
            </a:r>
            <a:r>
              <a:rPr lang="es-CO" sz="1800" dirty="0">
                <a:solidFill>
                  <a:schemeClr val="tx1"/>
                </a:solidFill>
                <a:hlinkClick r:id="rId3"/>
              </a:rPr>
              <a:t>https://www.javeriana.edu.co/investigacion-creacion/financiacion-de-proyectos</a:t>
            </a:r>
            <a:r>
              <a:rPr lang="es-CO" sz="1800" dirty="0">
                <a:solidFill>
                  <a:schemeClr val="tx1"/>
                </a:solidFill>
              </a:rPr>
              <a:t>  , y la fecha de cierre: 18 septiembre 2023.</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2722212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auditorio Félix Restrepo se realizó la VI convocatoria de Construcción Conjunta liderada por la Superintendencia de Sociedades.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 Laboratorios Culturales en tu facultad 🌟 ¿Dónde se encuentran se encuentran el arte y tu carrera?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4811786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 te quedes sin plan en esta semana corta - </a:t>
            </a:r>
            <a:r>
              <a:rPr lang="es-CO" sz="1800" dirty="0" err="1"/>
              <a:t>Enkelé</a:t>
            </a:r>
            <a:r>
              <a:rPr lang="es-CO" sz="1800" dirty="0"/>
              <a:t> en la Javeriana - AGENDA CULTURAL JAVERIANA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Comunidad Javeriana Te invitamos a ser parte de la primera cohorte del curso de Inclusión y Diversidad, en el que podrás conocer enfoques y conceptos sobre el género, la equidad y la diversidad y aprender herramientas para reducir las violencias y discriminaciones; así podremos construir una Universidad más justa, más equitativa y respetuosa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7762936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Estimados líderes de grupo de Investigación, Espero se encuentren bien. El motivo de este correo es mantenerlos informados sobre lo indicado por </a:t>
            </a:r>
            <a:r>
              <a:rPr lang="es-CO" sz="1800" dirty="0" err="1"/>
              <a:t>Minciencias</a:t>
            </a:r>
            <a:r>
              <a:rPr lang="es-CO" sz="1800" dirty="0"/>
              <a:t> el jueves 17 de Agosto en el evento de universidades ASCUN en relación a la convocatoria de medición de grupos de investigación e investigadores. En esta ocasión, se nos ha informado que este año no se abrirá la convocatoria y, probablemente, se podrá abrir el segundo semestre de 2024. Esta decisión ha surgido a raíz de diversas consideraciones y evaluaciones que el ministerio está realizando internamente. Aunque en este momento no podemos proporcionar una fecha precisa para la próxima convocatoria, es posible que el próximo año contemos con detalles más concretos sobre la misma los cuales les estaremos compartiendo en su debido momento.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Estimados profesores, profesoras y estudiantes de doctorado. Tenemos el gusto de invitarles a participar en 'Tejiendo redes, hilando propósitos', un espacio de </a:t>
            </a:r>
            <a:r>
              <a:rPr lang="es-CO" sz="1800" dirty="0" err="1">
                <a:solidFill>
                  <a:schemeClr val="tx1"/>
                </a:solidFill>
              </a:rPr>
              <a:t>networking</a:t>
            </a:r>
            <a:r>
              <a:rPr lang="es-CO" sz="1800" dirty="0">
                <a:solidFill>
                  <a:schemeClr val="tx1"/>
                </a:solidFill>
              </a:rPr>
              <a:t> diseñado especialmente para la comunidad de investigadores de la Universidad, en el marco del XVII Congreso La Investigación en la Pontifica Universidad Javeriana. Este encuentro les permitirá identificar y potenciar nuevas sinergias y colaboraciones en sus procesos de generación de conocimiento, a partir de una metodología fresca e innovadora. Las inscripciones están abiertas hasta el 30 de agosto. ¡Esperamos contar con su participación!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5072481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Los profesores Segundo Paulino Angulo y Jenny Marlene Sosa Cardozo, participaron como panelistas en el I ENCUENTRO INTERAGENCIAL DE CONTROL INTERNO organizado por la Oficina de Control Interno de la Policía Nacional.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Nombre evento: CURSO TALLER DE LIDERAZGO JAVERIANO "EL RETO DE UNA AVENTURA“ Fecha inicio: 2023-09-13 Id Evento: 16961 Fecha fin: 2023-09-15 Descripción: Proceso que favorece el desarrollo potencial propio y fortalece la capacidad relacional, reflejado en las labores como miembro de la Comunidad Educativa Javeriana (CEJ). Esta experiencia de formación en liderazgo Javeriano se construye e implementa de manera conjunta también con profesionales de los Centros Pastoral San Francisco Javier, Gestión Cultural y de Asesoría Psicológica y Salud. Se desarrolla del 13 al 15 de septiembre en Fusagasugá, Cundinamarca. Dirigido a Administrativos y Profesores. Es importante contar con el aval de jefe. Tipo de asistencia: Presencial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130436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24939</TotalTime>
  <Words>2842</Words>
  <Application>Microsoft Office PowerPoint</Application>
  <PresentationFormat>Presentación en pantalla (4:3)</PresentationFormat>
  <Paragraphs>76</Paragraphs>
  <Slides>19</Slides>
  <Notes>19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19</vt:i4>
      </vt:variant>
    </vt:vector>
  </HeadingPairs>
  <TitlesOfParts>
    <vt:vector size="2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1247</cp:revision>
  <dcterms:modified xsi:type="dcterms:W3CDTF">2023-08-27T17:39:54Z</dcterms:modified>
</cp:coreProperties>
</file>