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86467" autoAdjust="0"/>
  </p:normalViewPr>
  <p:slideViewPr>
    <p:cSldViewPr snapToGrid="0">
      <p:cViewPr varScale="1">
        <p:scale>
          <a:sx n="54" d="100"/>
          <a:sy n="54" d="100"/>
        </p:scale>
        <p:origin x="142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3/09/2023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930578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8325803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131852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864580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70136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123971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44655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489251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89314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208770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3/09/2023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3/09/2023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3/09/2023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3/09/2023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3/09/2023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3/09/2023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3/09/2023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3/09/2023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3/09/2023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forms.gle/XfWzNkypMuSmKRhm8"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ITESOuniversidad"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633, 3 </a:t>
            </a:r>
            <a:r>
              <a:rPr lang="es-CO"/>
              <a:t>de septiembre </a:t>
            </a:r>
            <a:r>
              <a:rPr lang="es-CO" dirty="0"/>
              <a:t>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hace unos 20 años, el proyecto Huellas de San Ignacio ofrece una formación sobre la espiritualidad ignaciana a los colaboradores de las obras de la Compañía de Jesús ubicadas en el sur de Brasil. El proyecto surgió en el antiguo BRM, provincia de Brasil Meridional. Motivado por el Año Ignaciano y considerando la creación del BRA como una nueva estructura en vista de la misión, el proyecto fue actualizado y reescrito en el año 2020.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Estamos de celebración, como cada primero de septiembre, compartimos la alegría de nuestro trabajo en la Escuela Virtual, una semilla que se sembró en el 2020 como respuesta a una educación en emergencia y que, en estos tres años, se ha convertido en un espacio para la formación de toda Fe y Alegría.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0493653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los últimos años, en Panamá, las posibilidades de acceso al trabajo seguro para la población migrante irregular han ido en disminución. Las políticas para que los migrantes puedan legalizarse son demasiados costosas, muchos de ellos optan por la irregularidad, ocasionando que sus talentos se vean truncados al no poder acceder a mejores condiciones de empleabilidad.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Frente a las problemáticas relacionadas con los cambios climáticos, las acciones de los jóvenes de Madagascar nos muestran el papel fundamental que desempeña la juventud en la lucha contra la destrucción del planeta.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5871514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Hoy, lunes 28 de agosto de 2023, la Santa Sede ha anunciado el nombramiento de </a:t>
            </a:r>
            <a:r>
              <a:rPr lang="es-CO" sz="1800" dirty="0" err="1"/>
              <a:t>Antuan</a:t>
            </a:r>
            <a:r>
              <a:rPr lang="es-CO" sz="1800" dirty="0"/>
              <a:t> </a:t>
            </a:r>
            <a:r>
              <a:rPr lang="es-CO" sz="1800" dirty="0" err="1"/>
              <a:t>Ilgit</a:t>
            </a:r>
            <a:r>
              <a:rPr lang="es-CO" sz="1800" dirty="0"/>
              <a:t> SJ como Obispo Auxiliar del Vicariato Apostólico de Anatolia (Turquía).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Aquí en Homs, Siria, la guerra terminó hace siete años, pero los tiempos son realmente difíciles: la crisis económica es devastadora, los sueldos suelen ser hoy inferiores a un dólar diario, el nivel de paro es elevado, un tercio de la ciudad está en ruinas... Y, en medio de esta realidad, ¿cuál es nuestra prioridad como jesuitas? ¡La pastoral de los jóvenes!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1690234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70000" lnSpcReduction="20000"/>
          </a:bodyPr>
          <a:lstStyle/>
          <a:p>
            <a:r>
              <a:rPr lang="es-CO" sz="1800" dirty="0"/>
              <a:t>Estimados/as Consejeros/as, Reciban un cordial saludo. Les invitamos a participar de una de las formaciones que se enfocan en aquellos aspectos prácticos para el acompañamiento a los estudiantes. De la mano del Centro Pastoral San Francisco Javier desarrollaremos las Herramientas de Discernimiento Ignaciano dirigidas especialmente para el contexto de la Consejería Académica. Recuerden que pueden participar en modalidad remota o presencial.  Para ello les agradecemos hacer uso de las opciones de aceptación, rechazo o provisional en la cita de Outlook, así como el link de </a:t>
            </a:r>
            <a:r>
              <a:rPr lang="es-CO" sz="1800" dirty="0" err="1"/>
              <a:t>teams</a:t>
            </a:r>
            <a:r>
              <a:rPr lang="es-CO" sz="1800" dirty="0"/>
              <a:t> en caso de conectarse en remoto.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70000" lnSpcReduction="20000"/>
          </a:bodyPr>
          <a:lstStyle/>
          <a:p>
            <a:r>
              <a:rPr lang="es-CO" sz="1800" dirty="0">
                <a:solidFill>
                  <a:schemeClr val="tx1"/>
                </a:solidFill>
              </a:rPr>
              <a:t>Buenas tardes Si aspira a ser ponente en nuestro próximo encuentro de profesores, la Red para la Formación en Revisoría Fiscal  se complace en invitarlo a un Taller de escritura virtual a realizarse el próximo 6 de septiembre de 2023, de 6 pm a 8 pm. Este taller hace parte de las actividades programadas para el desarrollo del  XVIII Encuentro de Profesores de Revisoría Fiscal-2024.  Contaremos con el apoyo del Dr. William Ángel Salazar Pulido. Economista de la Universidad Nacional, Lingüista de la UPN, Master en comunicación y Master en Seguridad pública ambiental, con énfasis en riesgos, miembro IIA, experto en temas de Producción Intelectual Escrita, Alta Redacción. Docente de la Universidad Nacional, Facultad de Ciencias Económicas, Docente de la Universidad Javeriana y Sabana en temas de Redacción especializada. Experto en Auditoría y Control Interno, Experto en Riesgos Jurídicos de la Auditoría y experto en Riesgos generales y ética de datos; especialista en Auditoría a la Auditoría. y docente del seminario taller de redacción de informes de auditoría y control interno por más de 19 años. Autor del libro de redacción de Informes, autor del Manual de Redacción de Informes de auditoría y control interno, autor del manual de  Riesgos jurídicos del informe de auditoría y control interno.  </a:t>
            </a:r>
          </a:p>
          <a:p>
            <a:r>
              <a:rPr lang="es-CO" sz="1800" dirty="0">
                <a:solidFill>
                  <a:schemeClr val="tx1"/>
                </a:solidFill>
              </a:rPr>
              <a:t>Si está interesado en participar, por favor regístrese en el siguiente Link y le enviaremos la información para el acceso a la actividad: </a:t>
            </a:r>
            <a:r>
              <a:rPr lang="es-CO" sz="1800" dirty="0">
                <a:solidFill>
                  <a:schemeClr val="tx1"/>
                </a:solidFill>
                <a:hlinkClick r:id="rId3"/>
              </a:rPr>
              <a:t>https://forms.gle/XfWzNkypMuSmKRhm8</a:t>
            </a:r>
            <a:r>
              <a:rPr lang="es-CO" sz="1800" dirty="0">
                <a:solidFill>
                  <a:schemeClr val="tx1"/>
                </a:solidFill>
              </a:rPr>
              <a:t> Es un evento sin costo pero con un cupo limitado. </a:t>
            </a:r>
          </a:p>
          <a:p>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Estimados Miembros de la Comunidad. Reciban un cordial saludo. Deseando se encuentren bien. Con toda atención, me permito compartirles la invitación  del taller de  capacitación del protocolo de evacuación y emergencia para el personal de la Facultad.  El taller se llevará  a cabo durante el mes de septiembre en dos fechas diferentes. Es  importante asistir a esta capacitación,  con el fin de saber cómo debemos reaccionar ante una situación de emergencia.</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Estimados profesores y colegas reciban un cordial saludo. El próximo 25 de septiembre de 2023, llevaremos a cabo el evento Retos y Oportunidades de las Criptomonedas. El cual lo estamos realizando con el apoyo de la Oficina de donaciones de Rectoría. Los fondos que se recauden de este evento serán destinados al Fondo de Becas de Contadores Públicos (Estudiantes con dificultad Económica), el cual es un fondo que creamos desde el año 2020 y que busca apoyar a estudiantes regulares que tengan Excelencia Académica y situación dificultad económica. Adjunto la agenda del evento. Agradezco mucho la difusión del evento a través de sus redes de contactos y redes sociales.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544233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y profesoras Queremos compartirles que hasta hoy 30 de agosto hay plazo para inscribirse en el encuentro 'Tejiendo redes, hilando propósitos', un espacio de </a:t>
            </a:r>
            <a:r>
              <a:rPr lang="es-CO" sz="1800" dirty="0" err="1"/>
              <a:t>networking</a:t>
            </a:r>
            <a:r>
              <a:rPr lang="es-CO" sz="1800" dirty="0"/>
              <a:t> diseñado especialmente para la comunidad de investigadores de la Universidad, en el marco del XVII Congreso La Investigación en la Pontifica Universidad Javeriana. Este encuentro les permitirá identificar y potenciar nuevas sinergias y colaboraciones en sus procesos de generación de conocimiento, a partir de una metodología fresca e innovadora. Las inscripciones están abiertas hasta el 30 de agosto. ¡Esperamos contar con su participación!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Querida Comunidad Javeriana La Vicerrectoría del Medio Universitario invita al lanzamiento del libro Discursos Universitarios. Textos escogidos de Peter-Hans </a:t>
            </a:r>
            <a:r>
              <a:rPr lang="es-CO" sz="1800" dirty="0" err="1">
                <a:solidFill>
                  <a:schemeClr val="tx1"/>
                </a:solidFill>
              </a:rPr>
              <a:t>Kolvenbach</a:t>
            </a:r>
            <a:r>
              <a:rPr lang="es-CO" sz="1800" dirty="0">
                <a:solidFill>
                  <a:schemeClr val="tx1"/>
                </a:solidFill>
              </a:rPr>
              <a:t>, el cual es el sexto tomo de la colección Clásicos Ignacianos.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5149179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Estimado(a) Egresado(a), ¡Es hora de revivir recuerdos y crear nuevos momentos juntos! Te invitamos al Gran Encuentro de Egresados de pregrados y posgrados de la facultad, que tendrá lugar el jueves 14 de septiembre de 2023 en el Coliseo del Centro Javeriano de Formación Deportiva  (Carrera 5 # 39 - 00 Ed. 91) a las 6:00 p.m. Un día para reencontrarse, compartir risas, recuerdos, y celebrar nuestros logros desde la graduación. ¡No te lo pierdas! Confirma tu asistencia y obtén más detalles en el enlace de la imagen. Si tienes dudas para realizar tu inscripción en la parte de abajo te dejamos un instructivo o ponte en contacto con nosotros y con gusto te ayudaremos. ¡Esperamos verte ahí!</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El próximo 5 de septiembre, te invitamos a unirte a nosotros en la presentación de “¿Por qué el agua es un problema?” en una colaboración entre Café </a:t>
            </a:r>
            <a:r>
              <a:rPr lang="es-CO" sz="1800" dirty="0" err="1">
                <a:solidFill>
                  <a:schemeClr val="tx1"/>
                </a:solidFill>
              </a:rPr>
              <a:t>Scientifique</a:t>
            </a:r>
            <a:r>
              <a:rPr lang="es-CO" sz="1800" dirty="0">
                <a:solidFill>
                  <a:schemeClr val="tx1"/>
                </a:solidFill>
              </a:rPr>
              <a:t> </a:t>
            </a:r>
            <a:r>
              <a:rPr lang="es-CO" sz="1800" dirty="0" err="1">
                <a:solidFill>
                  <a:schemeClr val="tx1"/>
                </a:solidFill>
              </a:rPr>
              <a:t>Iteso</a:t>
            </a:r>
            <a:r>
              <a:rPr lang="es-CO" sz="1800" dirty="0">
                <a:solidFill>
                  <a:schemeClr val="tx1"/>
                </a:solidFill>
              </a:rPr>
              <a:t> y </a:t>
            </a:r>
            <a:r>
              <a:rPr lang="es-CO" sz="1800" dirty="0" err="1">
                <a:solidFill>
                  <a:schemeClr val="tx1"/>
                </a:solidFill>
              </a:rPr>
              <a:t>AUSJAL.La</a:t>
            </a:r>
            <a:r>
              <a:rPr lang="es-CO" sz="1800" dirty="0">
                <a:solidFill>
                  <a:schemeClr val="tx1"/>
                </a:solidFill>
              </a:rPr>
              <a:t> charla será dirigida por Karina Kloster Evento presencial en la Casa ITESO </a:t>
            </a:r>
            <a:r>
              <a:rPr lang="es-CO" sz="1800" dirty="0" err="1">
                <a:solidFill>
                  <a:schemeClr val="tx1"/>
                </a:solidFill>
              </a:rPr>
              <a:t>Clavigero</a:t>
            </a:r>
            <a:r>
              <a:rPr lang="es-CO" sz="1800" dirty="0">
                <a:solidFill>
                  <a:schemeClr val="tx1"/>
                </a:solidFill>
              </a:rPr>
              <a:t>. También podrás seguir la transmisión en vivo a través del canal de YouTube del ITESO, </a:t>
            </a:r>
            <a:r>
              <a:rPr lang="es-CO" sz="1800" dirty="0">
                <a:solidFill>
                  <a:schemeClr val="tx1"/>
                </a:solidFill>
                <a:hlinkClick r:id="rId3"/>
              </a:rPr>
              <a:t>https://www.youtube.com/@ITESOuniversidad</a:t>
            </a:r>
            <a:r>
              <a:rPr lang="es-CO" sz="1800" dirty="0">
                <a:solidFill>
                  <a:schemeClr val="tx1"/>
                </a:solidFill>
              </a:rPr>
              <a:t>  o el Facebook del en Centro de Promoción Cultural ITESO ¡Esperamos contar con tu participación!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6083852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endParaRPr lang="es-CO" sz="1800" dirty="0"/>
          </a:p>
          <a:p>
            <a:r>
              <a:rPr lang="es-CO" sz="1800" dirty="0"/>
              <a:t>Te invitamos a participar en el Seminario abierto: Las universidades jesuitas ante la crisis socio-ambiental Evento presencial en la Pontificia Universidad Javeriana Edificio Jorge Hoyos S.J., Auditorio Alfonso Quintana, S.J. Acceso virtual con previa inscripción Apertura Dra. Daniela </a:t>
            </a:r>
            <a:r>
              <a:rPr lang="es-CO" sz="1800" dirty="0" err="1"/>
              <a:t>Gargantini</a:t>
            </a:r>
            <a:r>
              <a:rPr lang="es-CO" sz="1800" dirty="0"/>
              <a:t>, Universidad Católica de Córdoba Coordinadora Red de homólogos de Responsabilidad Social INICIO 6 septiembre, 2023 - 3:30 pm END Te invitamos a participar en el Seminario abierto: Las universidades jesuitas ante la crisis socio-ambiental Evento presencial en la Pontificia Universidad Javeriana Edificio Jorge Hoyos S.J., Auditorio Alfonso Quintana, S.J. Acceso virtual con previa inscripción Apertura Dra. Daniela </a:t>
            </a:r>
            <a:r>
              <a:rPr lang="es-CO" sz="1800" dirty="0" err="1"/>
              <a:t>Gargantini</a:t>
            </a:r>
            <a:r>
              <a:rPr lang="es-CO" sz="1800" dirty="0"/>
              <a:t>, Universidad Católica de Córdoba Coordinadora Red de homólogos de Responsabilidad Social Universitaria, AUSJAL Anna Cristina Bailey Hernández, Universidad Rafael Landívar Coordinadora Red de Homólogos de Ambiente y </a:t>
            </a:r>
            <a:r>
              <a:rPr lang="es-CO" sz="1800" dirty="0" err="1"/>
              <a:t>Sustentablidad</a:t>
            </a:r>
            <a:r>
              <a:rPr lang="es-CO" sz="1800" dirty="0"/>
              <a:t>, AUSJAL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Durante la semana del 3 al 10 de septiembre se adelantará la Semana por la Paz, que durante 36 años consecutivos ha resaltado las acciones que desde diversos territorios de la geografía colombiana realizan organizaciones, comunidades y colectivos para impulsar la paz en sus regiones. En esta ocasión el lema que guiará esta semana serán las “</a:t>
            </a:r>
            <a:r>
              <a:rPr lang="es-CO" sz="1800" dirty="0" err="1">
                <a:solidFill>
                  <a:schemeClr val="tx1"/>
                </a:solidFill>
              </a:rPr>
              <a:t>Juntanzas</a:t>
            </a:r>
            <a:r>
              <a:rPr lang="es-CO" sz="1800" dirty="0">
                <a:solidFill>
                  <a:schemeClr val="tx1"/>
                </a:solidFill>
              </a:rPr>
              <a:t> creadoras de paz”, es decir, el encuentro para el bienestar común.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4460697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 calcmode="lin" valueType="num">
                                      <p:cBhvr additive="base">
                                        <p:cTn id="2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 importancia del trabajo en equipo, el compañerismo y la colaboración quedaron en evidencia durante la reunión del equipo central de FLACSI que tuvo lugar en Bogotá (Colombia), del 22 al 24 de agosto. Este encuentro reunió a parte del equipo central de la Federación Latinoamericana de Colegios Jesuitas (FLACSI) con un propósito claro: conocer al nuevo presidente de la Federación, el P. Roberto Padilla SJ, y coordinar acciones conjuntas para el futuro.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Cuando hablamos de formar ciudadanos globales, se hace necesario acercarnos a fenómenos globales, tratar de entenderlos y abordarlos. La migración forzada es uno de ellos. Se requiere entonces conocer y comprender sus causas, escuchar sus historias, las historias reales de vida que cada persona carga a cuestas, muchas veces siendo su único equipaje, cargado de emociones, unas afortunadas y otras no tanto. También se hace preciso, desde esa escucha y comprensión desde el corazón, disponernos a ir al encuentro de esas personas, historias y emociones, para acogerlo con hospitalidad y reconciliarnos con este fenómeno global, el migratorio, que forma parte de la historia de nuestra especie y seguirá haciéndolo.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6654108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Recién llegados al Centro Belarmino en Santiago, República Dominicana, provenientes de cinco países y de provincias distintas, nosotros, los “tercerones”, como cariñosamente nos llaman, juntamente con nuestro instructor el P. Fernando Polanco SJ, empezamos la tercera probación el pasado 14 de agosto.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1 de septiembre comienza el Tiempo de la Creación. Este año, bajo el tema "Que la justicia y la paz fluyan" y simbolizado por el "caudaloso río", comienza el 1 de septiembre con la Fiesta de la Creación (también conocida como la Jornada Mundial de Oración por el Cuidado de la Creación) y concluye el 4 de octubre, fiesta de San Francisco de Asís.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500747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jesuitas queremos también ser signos de resistencia en la fidelidad al mandato de Jesús de estar cerca de los que sufren”, expresa José María </a:t>
            </a:r>
            <a:r>
              <a:rPr lang="es-CO" sz="1800" dirty="0" err="1"/>
              <a:t>Tojeira</a:t>
            </a:r>
            <a:r>
              <a:rPr lang="es-CO" sz="1800" dirty="0"/>
              <a:t> SJ en entrevista a </a:t>
            </a:r>
            <a:r>
              <a:rPr lang="es-CO" sz="1800" dirty="0" err="1"/>
              <a:t>Vatican</a:t>
            </a:r>
            <a:r>
              <a:rPr lang="es-CO" sz="1800" dirty="0"/>
              <a:t> News sobre la actual situación de la Compañía de Jesús en Nicaragua.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la </a:t>
            </a:r>
            <a:r>
              <a:rPr lang="es-CO" sz="1800" dirty="0" err="1">
                <a:solidFill>
                  <a:schemeClr val="tx1"/>
                </a:solidFill>
              </a:rPr>
              <a:t>Unviersidad</a:t>
            </a:r>
            <a:r>
              <a:rPr lang="es-CO" sz="1800" dirty="0">
                <a:solidFill>
                  <a:schemeClr val="tx1"/>
                </a:solidFill>
              </a:rPr>
              <a:t> Javeriana de Bogotá se llevaron a cabo diferentes eventos y actividades lideradas por la oficina nacional del JRS Colombia, que a través de una serie de encuentros llenaron los espacios de la Universidad con diálogos para el reconocimiento de perspectivas regionales bajo el lema “Caminando Hacia la Hospitalidad”.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1910933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24973</TotalTime>
  <Words>1984</Words>
  <Application>Microsoft Office PowerPoint</Application>
  <PresentationFormat>Presentación en pantalla (4:3)</PresentationFormat>
  <Paragraphs>50</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1254</cp:revision>
  <dcterms:modified xsi:type="dcterms:W3CDTF">2023-09-03T21:35:27Z</dcterms:modified>
</cp:coreProperties>
</file>