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Lst>
  <p:sldSz cx="9144000" cy="6858000" type="screen4x3"/>
  <p:notesSz cx="6858000" cy="9144000"/>
  <p:custDataLst>
    <p:tags r:id="rId2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10/09/2023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53448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594858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28324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616894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85348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448786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057854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899107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791934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079460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3714904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293557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4634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653621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00829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16438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60559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96133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636182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10/09/2023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10/09/2023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10/09/2023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10/09/2023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10/09/2023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10/09/2023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10/09/2023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10/09/2023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10/09/2023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bit.ly/3LbgpPv"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634, 11 de septiembre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Egresado (a) Javeriano(a) Te saludamos desde el programa REGRESA. Queremos invitarte a participar en nuestra Jornada de Oportunidades con Impacto Social, un evento que promete ser inspirador y lleno de posibilidades para contribuir al cambio positivo en nuestra comunidad y la transformación social de nuestro país. Fecha: 21 de septiembre Hora inicio: 2:30 pm – 6:00 pm Lugar: Auditorio Santiago Páramo Edificio Fernando Barón S.J. Pontificia Universidad Javeriana Inscríbete aquí La Jornada de Oportunidades con Impacto Social es una iniciativa que desde el proyecto de Red Javeriana de Transformación organizamos para unir a egresados y estudiantes comprometidos con los proyectos que organizaciones y empresas están liderando en búsqueda de hacer una diferencia significativa en el ámbito social para nuestra sociedad. Queremos brindarte la oportunidad de explorar, conectar y colaborar con estas iniciativas de cambio. También puedes inscribirte dando clic en la imagen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El Centro Pastoral San Francisco Javier te invita a vivir una eucaristía especial en memoria de san Pedro Claver, un destacado egresado de la Javeriana Colonial que dedicó su vida a defender los derechos de los esclavos.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0312090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6 y 7 de septiembre de 3:00 p.m. a 7:00 p.m., de manera virtual, tuvimos la oportunidad de conocer los más de 190 programas de posgrado que ofrece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INICIO 13 septiembre, 2023 - 5:30 pm END La Red EDUTIC invita al #webinar: La política de salvaguarda para una formación integral en la educación superior, parte de la serie Experiencias EDUTIC 🗣Presentado por: Carlos Ignacio Man-</a:t>
            </a:r>
            <a:r>
              <a:rPr lang="es-CO" sz="1800" dirty="0" err="1">
                <a:solidFill>
                  <a:schemeClr val="tx1"/>
                </a:solidFill>
              </a:rPr>
              <a:t>Ging</a:t>
            </a:r>
            <a:r>
              <a:rPr lang="es-CO" sz="1800" dirty="0">
                <a:solidFill>
                  <a:schemeClr val="tx1"/>
                </a:solidFill>
              </a:rPr>
              <a:t> Villanueva SJ de la </a:t>
            </a:r>
            <a:r>
              <a:rPr lang="es-CO" sz="1800" dirty="0" err="1">
                <a:solidFill>
                  <a:schemeClr val="tx1"/>
                </a:solidFill>
              </a:rPr>
              <a:t>PUCE_Ecuador</a:t>
            </a:r>
            <a:r>
              <a:rPr lang="es-CO" sz="1800" dirty="0">
                <a:solidFill>
                  <a:schemeClr val="tx1"/>
                </a:solidFill>
              </a:rPr>
              <a:t> 📆Fecha: 13 de Septiembre 2023 🕕Horarios: 16 </a:t>
            </a:r>
            <a:r>
              <a:rPr lang="es-CO" sz="1800" dirty="0" err="1">
                <a:solidFill>
                  <a:schemeClr val="tx1"/>
                </a:solidFill>
              </a:rPr>
              <a:t>hrs</a:t>
            </a:r>
            <a:r>
              <a:rPr lang="es-CO" sz="1800" dirty="0">
                <a:solidFill>
                  <a:schemeClr val="tx1"/>
                </a:solidFill>
              </a:rPr>
              <a:t>. Centroamérica, 17 </a:t>
            </a:r>
            <a:r>
              <a:rPr lang="es-CO" sz="1800" dirty="0" err="1">
                <a:solidFill>
                  <a:schemeClr val="tx1"/>
                </a:solidFill>
              </a:rPr>
              <a:t>hrs</a:t>
            </a:r>
            <a:r>
              <a:rPr lang="es-CO" sz="1800" dirty="0">
                <a:solidFill>
                  <a:schemeClr val="tx1"/>
                </a:solidFill>
              </a:rPr>
              <a:t> Perú 🔗Registro: </a:t>
            </a:r>
            <a:r>
              <a:rPr lang="es-CO" sz="1800" dirty="0">
                <a:solidFill>
                  <a:schemeClr val="tx1"/>
                </a:solidFill>
                <a:hlinkClick r:id="rId3"/>
              </a:rPr>
              <a:t>https://bit.ly/3LbgpPv</a:t>
            </a:r>
            <a:r>
              <a:rPr lang="es-CO" sz="1800" dirty="0">
                <a:solidFill>
                  <a:schemeClr val="tx1"/>
                </a:solidFill>
              </a:rPr>
              <a:t> ¡No te lo pierdas!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9875894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 semana del 3 al 10 de septiembre se adelantará la Semana por la Paz, que durante 36 años consecutivos ha resaltado las acciones que desde diversos territorios de la geografía colombiana realizan organizaciones, comunidades y colectivos para impulsar la paz en sus regiones. En esta ocasión el lema que guiará esta semana serán las “</a:t>
            </a:r>
            <a:r>
              <a:rPr lang="es-CO" sz="1800" dirty="0" err="1"/>
              <a:t>Juntanzas</a:t>
            </a:r>
            <a:r>
              <a:rPr lang="es-CO" sz="1800" dirty="0"/>
              <a:t> creadoras de paz”, es decir, el encuentro para el bienestar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2 de septiembre nos reunimos en Medellín, acogidos por la comunidad del noviciado, los dos maestrillos actuales, </a:t>
            </a:r>
            <a:r>
              <a:rPr lang="es-CO" sz="1800" dirty="0" err="1">
                <a:solidFill>
                  <a:schemeClr val="tx1"/>
                </a:solidFill>
              </a:rPr>
              <a:t>Jhonnatan</a:t>
            </a:r>
            <a:r>
              <a:rPr lang="es-CO" sz="1800" dirty="0">
                <a:solidFill>
                  <a:schemeClr val="tx1"/>
                </a:solidFill>
              </a:rPr>
              <a:t> Díaz, SJ, quien trabaja en el Colegio San Pedro Claver (primer año); Diego Peláez, SJ, quien trabaja en varias obras de la región de Nariño, especialmente en el Colegio San Francisco Javier (segundo año); el p. Provincial y el asistente para la formación. Tuvimos una jornada de oración, compartir de mociones y una caminata por el famoso puente de Occidente y por Santa Fe de Antioquia, en la tarde y noche.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6908605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26 y 27 de agosto, nos reunimos con el Provincial y el asistente para la formación, 9 presbíteros que llevamos menos de 5 años de ordenados, en la finca San José de Potosí, Villeta.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la Semana por la Paz, el Colegio Santa Luisa ofreció, este 6 de septiembre, un espacio de formación para los compañeros apostólicos. Fue dirigido por el padre José Darío Rodríguez Cuadros, SJ, quien estuvo acompañado por Valeria Zapata y Pamela Bautista investigadoras del CINEP/PPP (Centro de Investigación y Educación Popular – Programa por la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5786241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Sí. La historia, nuestra historia, es lo más sagrado que tenemos. Y es que cuando las personas migran, lo único que realmente pueden llevar consigo es lo que son, su propia historia. “Historias reales de migración en el aula” fue un taller que nos invitó precisamente a encontrarnos con las historias de algunas, entre los miles de historias de personas que siguen migrando forzosamente en nuestro continente.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Hay sucesos en las historias de los pueblos que su gente desearía rebobinar para evitar todo el sufrimiento tras su llegada. El 14 de agosto de 2023 marcó para siempre a la provincia de San Cristóbal, que vivió una explosión cuyo saldo de víctimas mortales se cuenta en 37, con más de 60 heridos. Esta tragedia afectó profundamente a las familias y a los trabajadores de los centros comerciales cercanos, dejando cicatrices que llevarán tiempo en sanar.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0553593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Del 13 al 16 de agosto se reunieron en el Centro de Espiritualidad Santos Mártires, de Limpio, Paraguay, los delegados de formación de la CPAL. El Provincial, el P. Máximo Mendoza SJ presidió la misa el primer día. Estuvieron presentes en el encuentro: el P. Carlos M. Álvarez SJ (CAM), el P. Hernán Quezada SJ (MEX), el P. Luis Felipe Navarrete SJ (COL), el P. Eduardo </a:t>
            </a:r>
            <a:r>
              <a:rPr lang="es-CO" sz="1800" dirty="0" err="1"/>
              <a:t>Casarotti</a:t>
            </a:r>
            <a:r>
              <a:rPr lang="es-CO" sz="1800" dirty="0"/>
              <a:t> SJ (ARU), el P. Cristóbal Fones SJ (CHL), el P. Jair Carneiro SJ (BRA) y los cinco nuevos delegados: el P. Alberto Luna SJ (PAR), el P. Aníbal Lorca SJ (VEN), el P. Juan Pablo Escalante SJ (BOL), el P. Jorge Lasso SJ (ECU) y el P. Adolfo Domínguez SJ (PER). También participaron los rectores de los CIF de Belo Horizonte y Bogotá, Carlos Cervantes y Juan Miguel Zaldúa.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Consejo Nacional Apostólico de Guatemala, impulsó la experiencia de los Ejercicios Espirituales para laicos y laicas, religiosas y jesuitas que se realizaron durante 7 días en el Instituto Centroamericano de Espiritualidad (ICE CEFAS) en los que participaron 29 personas. El retiro fue facilitado por el P. Carlos Morfín SJ, instructor de la Tercera Probación en Puente Grande, Guadalajara, México.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9789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municipio de Cabricán del departamento de </a:t>
            </a:r>
            <a:r>
              <a:rPr lang="es-CO" sz="1800" dirty="0" err="1"/>
              <a:t>Quetzaltengo</a:t>
            </a:r>
            <a:r>
              <a:rPr lang="es-CO" sz="1800" dirty="0"/>
              <a:t> (Guatemala), específicamente en la localidad de Buena Vista sector 2, se impulsan los Sistemas Participativos de Garantías (SPG) como una estrategia de desarrollo organizativo, de emprendimiento y empoderamiento para productores/as rurales de todo el municipio, y de impulso de la agroecología.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28 de agosto al 1 de septiembre, la Casa de Retiro Padre Anchieta, ubicada en Río de Janeiro (RJ), fue el escenario del Encuentro Anual de la Red Claver. La Red, que engloba a todas las Oficinas de Desarrollo de las provincias jesuitas de América Latina y el Caribe, reunió a representantes de diferentes países con objetivos comunes: fortalecer vínculos, compartir conocimientos y planificar un futuro de colaboración y de impacto aún más significativo.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8768280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Cuando hablamos de formar ciudadanos globales, se hace necesario acercarnos a fenómenos globales, tratar de entenderlos y abordarlos. La migración forzada es uno de ellos. Se requiere entonces conocer y comprender sus causas, escuchar sus historias, las historias reales de vida que cada persona carga a cuestas, muchas veces siendo su único equipaje, cargado de emociones, unas afortunadas y otras no tanto. También se hace preciso, desde esa escucha y comprensión desde el corazón, disponernos a ir al encuentro de esas personas, historias y emociones, para acogerlo con hospitalidad y reconciliarnos con este fenómeno global, el migratorio, que forma parte de la historia de nuestra especie y seguirá haciéndolo.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En la tarde del 30 de agosto, la comunidad del Centro Interprovincial de Formación Teológica (CIF) de Bogotá, junto a otros jesuitas y a un grupo de nicaragüenses que se han visto forzados a emigrar a esta ciudad colombiana, estuvieron frente a la embajada de Nicaragua, en Bogotá, en una manifestación pacífica contra las últimas acciones del gobierno dictatorial que dirige Daniel Ortega y Rosario Murillo.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4920674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60% de los votos a favor, el referéndum popular que promovió la permanencia del crudo en las zonas de Yasuní: Ishpingo, </a:t>
            </a:r>
            <a:r>
              <a:rPr lang="es-CO" sz="1800" dirty="0" err="1"/>
              <a:t>Tambococha</a:t>
            </a:r>
            <a:r>
              <a:rPr lang="es-CO" sz="1800" dirty="0"/>
              <a:t> y Tiputini –ITT o bloque 43– a mantenerse bajo tierra por tiempo indefinido, obtuvo un resultado victorioso. convirtiéndose en un referente para la conservación y defensa de la Amazonía, tanto a nivel regional como global.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 Alfredo Ferro Medina SJ es el nuevo director del Santuario de San Pedro Claver en Cartagena, un templo encallado en todo el centro de la ciudad amurallada y reconocido también como el epicentro de los derechos humanos en Colombia por la acción de este santo en la defensa de los pueblos afro de esta región caribeña en tiempos coloniales.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1900647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encuentro reunió a parte del equipo central de la Federación Latinoamericana de Colegios Jesuitas (FLACSI) con un propósito claro: conocer al nuevo presidente de la Federación, el P. Roberto Padilla SJ, y coordinar acciones conjuntas para el futuro.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Aprender a leer y a escribir es el primer gran paso para acceder a otros derechos ciudadanos. Y no es que las personas no tengan derechos si no leen o escriben, pero las oportunidades de relacionamiento comunitario y social se potencian si se comprenden las lógicas de la gramática. En Fe y Alegría hay un método: la pedagogía de la educación popular.</a:t>
            </a:r>
          </a:p>
          <a:p>
            <a:endParaRPr lang="es-CO" sz="1800" dirty="0">
              <a:solidFill>
                <a:schemeClr val="tx1"/>
              </a:solidFill>
            </a:endParaRP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32774195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893 - Contrapartida 7590 -7600 - Registro Contable 633.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¡Hoy comienza la Semana por la Paz - </a:t>
            </a:r>
            <a:r>
              <a:rPr lang="es-CO" sz="1800" dirty="0" err="1">
                <a:solidFill>
                  <a:schemeClr val="tx1"/>
                </a:solidFill>
              </a:rPr>
              <a:t>Juntanzas</a:t>
            </a:r>
            <a:r>
              <a:rPr lang="es-CO" sz="1800" dirty="0">
                <a:solidFill>
                  <a:schemeClr val="tx1"/>
                </a:solidFill>
              </a:rPr>
              <a:t> creadoras de Paz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t>
            </a:r>
            <a:r>
              <a:rPr lang="es-CO" sz="1800" dirty="0" err="1"/>
              <a:t>AdZU</a:t>
            </a:r>
            <a:r>
              <a:rPr lang="es-CO" sz="1800" dirty="0"/>
              <a:t>, la Universidad de la Compañía “Ateneo de </a:t>
            </a:r>
            <a:r>
              <a:rPr lang="es-CO" sz="1800" dirty="0" err="1"/>
              <a:t>Zamboanga</a:t>
            </a:r>
            <a:r>
              <a:rPr lang="es-CO" sz="1800" dirty="0"/>
              <a:t>”, tiene un nuevo presidente desde marzo de 2023, el jesuita </a:t>
            </a:r>
            <a:r>
              <a:rPr lang="es-CO" sz="1800" dirty="0" err="1"/>
              <a:t>Ernald</a:t>
            </a:r>
            <a:r>
              <a:rPr lang="es-CO" sz="1800" dirty="0"/>
              <a:t> </a:t>
            </a:r>
            <a:r>
              <a:rPr lang="es-CO" sz="1800" dirty="0" err="1"/>
              <a:t>Andal</a:t>
            </a:r>
            <a:r>
              <a:rPr lang="es-CO" sz="1800" dirty="0"/>
              <a:t>, de 47 años. Un “jesuita joven”, se podría decir, especialmente para este tipo de responsabilidad. Empezamos preguntándole cómo ve su misión.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Zamboanga</a:t>
            </a:r>
            <a:r>
              <a:rPr lang="es-CO" sz="1800" dirty="0">
                <a:solidFill>
                  <a:schemeClr val="tx1"/>
                </a:solidFill>
              </a:rPr>
              <a:t>, en Filipinas, tiene una población de apenas un millón de habitantes, que resulta insignificante, si se compara con Manila, que tiene casi 17 millones de población, y con el país en su conjunto, que cuenta con unos 117 millones. Sin embargo, la presencia de los jesuitas en el sur del archipiélago ha dejado su huella en varias ciudades de la gran región de Mindanao. Entre ellas figuran Cagayán de Oro, en el norte, Davao, en el sur, y </a:t>
            </a:r>
            <a:r>
              <a:rPr lang="es-CO" sz="1800" dirty="0" err="1">
                <a:solidFill>
                  <a:schemeClr val="tx1"/>
                </a:solidFill>
              </a:rPr>
              <a:t>Zamboanga</a:t>
            </a:r>
            <a:r>
              <a:rPr lang="es-CO" sz="1800" dirty="0">
                <a:solidFill>
                  <a:schemeClr val="tx1"/>
                </a:solidFill>
              </a:rPr>
              <a:t>, en el oeste. En cada una de estas ciudades, los jesuitas fundaron y siguen dirigiendo una universidad. En Filipinas, los centros educativos jesuitas se llaman “Ateneo”.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5075192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General ha nombrado al P. James Arjen Tete próximo Provincial de la Provincia de Calcuta. Nacido en 1967, James Arjen Tete entró en la Compañía de Jesús en 1987, fue ordenado sacerdote en 2003 y pronunció sus últimos votos en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Today, Monday 28 August 2023, Pope Francis appointed </a:t>
            </a:r>
            <a:r>
              <a:rPr lang="en-US" sz="1800" dirty="0" err="1">
                <a:solidFill>
                  <a:schemeClr val="tx1"/>
                </a:solidFill>
              </a:rPr>
              <a:t>Antuan</a:t>
            </a:r>
            <a:r>
              <a:rPr lang="en-US" sz="1800" dirty="0">
                <a:solidFill>
                  <a:schemeClr val="tx1"/>
                </a:solidFill>
              </a:rPr>
              <a:t> </a:t>
            </a:r>
            <a:r>
              <a:rPr lang="en-US" sz="1800" dirty="0" err="1">
                <a:solidFill>
                  <a:schemeClr val="tx1"/>
                </a:solidFill>
              </a:rPr>
              <a:t>Ilgit</a:t>
            </a:r>
            <a:r>
              <a:rPr lang="en-US" sz="1800" dirty="0">
                <a:solidFill>
                  <a:schemeClr val="tx1"/>
                </a:solidFill>
              </a:rPr>
              <a:t> SJ Auxiliary Bishop of the Apostolic Vicariate of Anatolia (Turkey).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6572334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Estimados profesores y profesoras. El XVII Congreso La Investigación en la Pontificia Universidad Javeriana: conocimientos para un mundo en transformación, será una plataforma excepcional para el intercambio de conocimientos y la generación de oportunidades para la colaboración de actores de la academia, la sociedad, la empresa y el Estado. La comunidad investigadora de la Javeriana compartirá sus hallazgos y trabajos a través de simposios y posters. Muchas de estas investigaciones exploran los grandes desafíos de la sociedad a nivel local y global, aportando a los 17 Objetivos de Desarrollo Sostenible (ODS) de Naciones Unidas. A continuación, aparecen los ODS con un mayor número de investigaciones asociadas y los nombres de algunos de los simposios que tendrán lugar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Estimados, reciban un cordial saludo. A partir del día de hoy el profesor Luis Fernando Calderon Arellano, estará vinculado a la Carrera de Contaduría Pública, en calidad de Coordinador Académico de la Jornada Nocturna, su horario será de 2:00 pm a 9:00 pm. Le damos una calurosa bienvenida al nuevo integrante del equipo de la Carrera, quien estará trabajando también de cerca con el Departamento y los posgrados en Ciencias Contables.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218157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LLEGÓ LA AGENDA CULTURAL DE SEPTIEMBRE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reunión mensual de los directivos de la Red para la formación en revisoría fiscal, centrada principalmente en los dos últimos encuentros de profesores y los desarrollos de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476454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La cuarta sesión de la cátedra estuvo a cargo del profesor Hernán Alejandro Alonso y trató de los Criterios que gobiernan la ética profesional del contador en Colombia. Se llevó a cabo en el Auditorio Jaime Hoyos Vásquez, situado en el edificio 95 Manuel Briceño Jáuregui, S.J.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Estimados </a:t>
            </a:r>
            <a:r>
              <a:rPr lang="es-CO" sz="1800" dirty="0" err="1">
                <a:solidFill>
                  <a:schemeClr val="tx1"/>
                </a:solidFill>
              </a:rPr>
              <a:t>profesor@s</a:t>
            </a:r>
            <a:r>
              <a:rPr lang="es-CO" sz="1800" dirty="0">
                <a:solidFill>
                  <a:schemeClr val="tx1"/>
                </a:solidFill>
              </a:rPr>
              <a:t>, reciban un cordial saludo esperando se encuentren bien al igual que todos sus seres queridos. Atentamente, nos complace invitarlos a participar de manera remota a los encuentros de profesores del Departamento de Ciencias Contables denominado "Entre profes Cont versamos...“ Este es un espacio que tiene como objetivos conocer, compartir, discutir y reflexionar sobre experiencias, enfoques y orientaciones que fortalezcan nuestro rol docente, así como, la relación docente, profesor e institución. Por consiguiente, tenemos el gusto de invitarlos a nuestro primer encuentro, el próximo jueves 14 de septiembre de 7 a 9 a.m. Nos encontraremos a través de la plataforma de </a:t>
            </a:r>
            <a:r>
              <a:rPr lang="es-CO" sz="1800" dirty="0" err="1">
                <a:solidFill>
                  <a:schemeClr val="tx1"/>
                </a:solidFill>
              </a:rPr>
              <a:t>Teams</a:t>
            </a:r>
            <a:r>
              <a:rPr lang="es-CO" sz="1800" dirty="0">
                <a:solidFill>
                  <a:schemeClr val="tx1"/>
                </a:solidFill>
              </a:rPr>
              <a:t>, en el grupo creado para este propósito. En esta oportunidad, tendremos como invitada a la profesora Magdalena Gutiérrez de Forero, quien nos compartirá su experiencia en </a:t>
            </a:r>
            <a:r>
              <a:rPr lang="es-CO" sz="1800" dirty="0" err="1">
                <a:solidFill>
                  <a:schemeClr val="tx1"/>
                </a:solidFill>
              </a:rPr>
              <a:t>brightspace</a:t>
            </a:r>
            <a:r>
              <a:rPr lang="es-CO" sz="1800" dirty="0">
                <a:solidFill>
                  <a:schemeClr val="tx1"/>
                </a:solidFill>
              </a:rPr>
              <a:t> y la modalidad de aprendizaje aula invertida.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863922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 por terminar el programa N°427-DIPLOMADO REVISORÍA FISCAL Y AUDITORIA FINANCIERA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REGRESA en Septiembre con nuestro boletín. Tu Comunidad, Tu Historia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949806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Javeriana Mañana se realizará el lanzamiento del libro Discursos Universitarios. Textos escogidos de Peter-Hans </a:t>
            </a:r>
            <a:r>
              <a:rPr lang="es-CO" sz="1800" dirty="0" err="1"/>
              <a:t>Kolvenbach</a:t>
            </a:r>
            <a:r>
              <a:rPr lang="es-CO" sz="1800" dirty="0"/>
              <a:t>, el cual es el sexto tomo de la colección Clásicos Ignacianos, ¡les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profesor Hernando Bermúdez Gómez se refirió al Régimen sancionatorio de los contadores públicos ante estudiantes y profesores de la sede Chía de la Universidad de Cundinamarca.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70451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Estimados/as Consejeros/as Académicos/as Reciban un cordial saludo. Queremos invitarlos a nuestra próxima formación sobre Educación Inclusiva, en la que, junto con el programa de Inclusión y Diversidad del Centro de Fomento de la Identidad y Construcción de la Comunidad se abordarán estrategias de acompañamiento desde el reconocer oportunidades en la diversidad de las personas, maneras de aprendizajes y pedagogías para la enseñanza. Para esto se trabajará sobre y la comprensión de la necesidad de procesos con perspectiva y enfoque diferencial que favorezcan la participación y el acceso a la formación con equidad. Les agradecemos hacer uso de las alternativas del </a:t>
            </a:r>
            <a:r>
              <a:rPr lang="es-CO" sz="1800" dirty="0" err="1"/>
              <a:t>Outllook</a:t>
            </a:r>
            <a:r>
              <a:rPr lang="es-CO" sz="1800" dirty="0"/>
              <a:t> para aceptar, declinar o provisionalmente aceptar la invitación.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Están circulando las invitaciones para participar en la XV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838848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estaremos generando la alerta “Bajo rendimiento en el primer corte” desde el SATIS.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Dirección de Asuntos Internacionales: Participa en el </a:t>
            </a:r>
            <a:r>
              <a:rPr lang="es-CO" sz="1800" dirty="0" err="1">
                <a:solidFill>
                  <a:schemeClr val="tx1"/>
                </a:solidFill>
              </a:rPr>
              <a:t>Honorary</a:t>
            </a:r>
            <a:r>
              <a:rPr lang="es-CO" sz="1800" dirty="0">
                <a:solidFill>
                  <a:schemeClr val="tx1"/>
                </a:solidFill>
              </a:rPr>
              <a:t> </a:t>
            </a:r>
            <a:r>
              <a:rPr lang="es-CO" sz="1800" dirty="0" err="1">
                <a:solidFill>
                  <a:schemeClr val="tx1"/>
                </a:solidFill>
              </a:rPr>
              <a:t>Adjunct</a:t>
            </a:r>
            <a:r>
              <a:rPr lang="es-CO" sz="1800" dirty="0">
                <a:solidFill>
                  <a:schemeClr val="tx1"/>
                </a:solidFill>
              </a:rPr>
              <a:t> </a:t>
            </a:r>
            <a:r>
              <a:rPr lang="es-CO" sz="1800" dirty="0" err="1">
                <a:solidFill>
                  <a:schemeClr val="tx1"/>
                </a:solidFill>
              </a:rPr>
              <a:t>Faculty</a:t>
            </a:r>
            <a:r>
              <a:rPr lang="es-CO" sz="1800" dirty="0">
                <a:solidFill>
                  <a:schemeClr val="tx1"/>
                </a:solidFill>
              </a:rPr>
              <a:t> </a:t>
            </a:r>
            <a:r>
              <a:rPr lang="es-CO" sz="1800" dirty="0" err="1">
                <a:solidFill>
                  <a:schemeClr val="tx1"/>
                </a:solidFill>
              </a:rPr>
              <a:t>Program</a:t>
            </a:r>
            <a:r>
              <a:rPr lang="es-CO" sz="1800" dirty="0">
                <a:solidFill>
                  <a:schemeClr val="tx1"/>
                </a:solidFill>
              </a:rPr>
              <a:t> de LPU.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5937848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25057</TotalTime>
  <Words>2703</Words>
  <Application>Microsoft Office PowerPoint</Application>
  <PresentationFormat>Presentación en pantalla (4:3)</PresentationFormat>
  <Paragraphs>84</Paragraphs>
  <Slides>21</Slides>
  <Notes>21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1257</cp:revision>
  <dcterms:modified xsi:type="dcterms:W3CDTF">2023-09-10T17:01:07Z</dcterms:modified>
</cp:coreProperties>
</file>