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sldIdLst>
    <p:sldId id="256" r:id="rId2"/>
    <p:sldId id="265" r:id="rId3"/>
    <p:sldId id="266" r:id="rId4"/>
    <p:sldId id="267" r:id="rId5"/>
    <p:sldId id="268" r:id="rId6"/>
    <p:sldId id="269" r:id="rId7"/>
    <p:sldId id="270" r:id="rId8"/>
    <p:sldId id="271" r:id="rId9"/>
    <p:sldId id="272" r:id="rId10"/>
    <p:sldId id="273" r:id="rId11"/>
    <p:sldId id="274" r:id="rId12"/>
    <p:sldId id="275" r:id="rId13"/>
    <p:sldId id="276" r:id="rId14"/>
    <p:sldId id="277" r:id="rId15"/>
  </p:sldIdLst>
  <p:sldSz cx="9144000" cy="6858000" type="screen4x3"/>
  <p:notesSz cx="6858000" cy="9144000"/>
  <p:custDataLst>
    <p:tags r:id="rId17"/>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212" autoAdjust="0"/>
    <p:restoredTop sz="86467" autoAdjust="0"/>
  </p:normalViewPr>
  <p:slideViewPr>
    <p:cSldViewPr snapToGrid="0">
      <p:cViewPr varScale="1">
        <p:scale>
          <a:sx n="54" d="100"/>
          <a:sy n="54" d="100"/>
        </p:scale>
        <p:origin x="1424" y="6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16/09/2023</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9881161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31263117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17918252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35789466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40439668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8472890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22206727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14776484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15889730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40011973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17093128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2588862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37497520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16/09/2023</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16/09/2023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16/09/2023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16/09/2023</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16/09/2023</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16/09/2023</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16/09/2023</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16/09/2023</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16/09/2023</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16/09/2023</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16/09/2023</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16/09/2023</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635, 18 de septiembre de 2023</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serie "Jesuitas en las fronteras", realizada por Jesuitas Global, que ilustra la presencia de los jesuitas en entornos marcados por grandes desafíos, nos lleva esta vez a un país poco conocido de América, Belice.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Ciudad de México, 11 de septiembre. Caminar hacia la construcción de paz, avanzar contra la impunidad, vivir en un país con justicia y dignidad para las víctimas de desapariciones, asesinatos, secuestros, desplazamientos y feminicidios, ese el anhelo de millones en México y es el objetivo del Diálogo Nacional por la Paz, que celebraremos del 21 al 23 de septiembre en la Universidad Iberoamericana Puebla.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54023293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red COMPARTE sigue avanzando en la reflexión y elaboración de su nueva Planificación Estratégica 2024-2027 (PE). El pasado lunes, 4 de septiembre, fue validado por unanimidad el corazón de esta PE en la Asamblea virtual celebrada con los miembros de la red, con una participación de veintiséis personas representantes de catorce centros sociales.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Sí. La historia, nuestra historia, es lo más sagrado que tenemos. Y es que cuando las personas migran, lo único que realmente pueden llevar consigo es lo que son, su propia historia. “Historias reales de migración en el aula” fue un taller que nos invitó precisamente a encontrarnos con las historias de algunas, entre los miles de historias de personas que siguen migrando forzosamente en nuestro continente.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39891215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historia de San Cristóbal ha sido marcada por martillazos, falta de recursos y negligencia en la prevención, es por ello que, como apuntaba el catedrático y líder social, Freddy García, en el programa radial local "</a:t>
            </a:r>
            <a:r>
              <a:rPr lang="es-CO" sz="1800" dirty="0" err="1"/>
              <a:t>Magis</a:t>
            </a:r>
            <a:r>
              <a:rPr lang="es-CO" sz="1800" dirty="0"/>
              <a:t> con la comunidad" en el dial 98.3 F.M., es hora de mirar hacia adelante y trabajar unidos en la reconstrucción de la provincia. Dejar de lado las diferencias políticas y aportar en conjunto será crucial para determinar cuándo y cómo San Cristóbal se levantará de esta tragedia y construirá un mejor futuro para todos sus habitantes.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FLACSI avanza con su compromiso de promover una educación de calidad en todos los colegios, especialmente en contextos vulnerables, a través del "Proyecto: Evaluación y Mejora Incluyente", presente en el Direccionamiento Estratégico de FLACSI 2023-2025. Esta iniciativa busca implementar procesos de evaluación, innovación y mejora en colegios con limitaciones organizativas o financieras, fortaleciendo así la gestión educativa y el aprendizaje de los y las estudiantes.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164584683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Te invitamos a participar del taller de trabajo “¿Investigamos en los colegios?”. Espacio virtual en el que exploraremos el papel crucial de la investigación en la gestión colaborativa de colegios FLACSI. Presentaremos ejemplos concretos de colegios que han empleado la investigación para tomar decisiones informadas y efectivas. En particular, abordaremos la investigación en gestión colaborativa y cómo las instituciones se han organizado para llevarla a cabo.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La premisa es una sola: nunca es tarde, siempre se puede aprender a leer y a escribir. Aprender a leer y a escribir es el primer gran paso para acceder a otros derechos ciudadanos. Y no es que las personas no tengan derechos si no leen o escriben, pero las oportunidades de relacionamiento comunitario y social se potencian si se comprenden las lógicas de la gramática. En Fe y Alegría hay un método: la pedagogía de la educación popular.</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112873451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Cada año, en septiembre, el Padre General reúne a su Consejo Ampliado. Éste está formado por su grupo habitual de Asistentes, a los que se unen los Secretarios de los Secretariados sectoriales (Apostolado Social y Ecología, Servicio de la Fe, Educación </a:t>
            </a:r>
            <a:r>
              <a:rPr lang="es-CO" sz="1800" dirty="0" err="1"/>
              <a:t>Pre-secundaria</a:t>
            </a:r>
            <a:r>
              <a:rPr lang="es-CO" sz="1800" dirty="0"/>
              <a:t> y Secundaria, Educación Superior), el Ecónomo General y los seis Presidentes de las Conferencias Regionales de la Compañía. La reunión de este mes de septiembre utiliza un formato original, el de un “taller de formación” durante el cual los miembros del Consejo profundizan en un tema útil para el gobierno de la Compañía.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El cortometraje de animación “Arrupe en Japón” es una colaboración entre la Conferencia Jesuita de Asia Pacífico, el Departamento de “Digital </a:t>
            </a:r>
            <a:r>
              <a:rPr lang="es-CO" sz="1800" dirty="0" err="1">
                <a:solidFill>
                  <a:schemeClr val="tx1"/>
                </a:solidFill>
              </a:rPr>
              <a:t>Arts</a:t>
            </a:r>
            <a:r>
              <a:rPr lang="es-CO" sz="1800" dirty="0">
                <a:solidFill>
                  <a:schemeClr val="tx1"/>
                </a:solidFill>
              </a:rPr>
              <a:t> and </a:t>
            </a:r>
            <a:r>
              <a:rPr lang="es-CO" sz="1800" dirty="0" err="1">
                <a:solidFill>
                  <a:schemeClr val="tx1"/>
                </a:solidFill>
              </a:rPr>
              <a:t>Computer</a:t>
            </a:r>
            <a:r>
              <a:rPr lang="es-CO" sz="1800" dirty="0">
                <a:solidFill>
                  <a:schemeClr val="tx1"/>
                </a:solidFill>
              </a:rPr>
              <a:t> </a:t>
            </a:r>
            <a:r>
              <a:rPr lang="es-CO" sz="1800" dirty="0" err="1">
                <a:solidFill>
                  <a:schemeClr val="tx1"/>
                </a:solidFill>
              </a:rPr>
              <a:t>Animation</a:t>
            </a:r>
            <a:r>
              <a:rPr lang="es-CO" sz="1800" dirty="0">
                <a:solidFill>
                  <a:schemeClr val="tx1"/>
                </a:solidFill>
              </a:rPr>
              <a:t>” del Ateneo de </a:t>
            </a:r>
            <a:r>
              <a:rPr lang="es-CO" sz="1800" dirty="0" err="1">
                <a:solidFill>
                  <a:schemeClr val="tx1"/>
                </a:solidFill>
              </a:rPr>
              <a:t>Naga</a:t>
            </a:r>
            <a:r>
              <a:rPr lang="es-CO" sz="1800" dirty="0">
                <a:solidFill>
                  <a:schemeClr val="tx1"/>
                </a:solidFill>
              </a:rPr>
              <a:t> y la Elisabeth </a:t>
            </a:r>
            <a:r>
              <a:rPr lang="es-CO" sz="1800" dirty="0" err="1">
                <a:solidFill>
                  <a:schemeClr val="tx1"/>
                </a:solidFill>
              </a:rPr>
              <a:t>University</a:t>
            </a:r>
            <a:r>
              <a:rPr lang="es-CO" sz="1800" dirty="0">
                <a:solidFill>
                  <a:schemeClr val="tx1"/>
                </a:solidFill>
              </a:rPr>
              <a:t> </a:t>
            </a:r>
            <a:r>
              <a:rPr lang="es-CO" sz="1800" dirty="0" err="1">
                <a:solidFill>
                  <a:schemeClr val="tx1"/>
                </a:solidFill>
              </a:rPr>
              <a:t>of</a:t>
            </a:r>
            <a:r>
              <a:rPr lang="es-CO" sz="1800" dirty="0">
                <a:solidFill>
                  <a:schemeClr val="tx1"/>
                </a:solidFill>
              </a:rPr>
              <a:t> Music de Hiroshima. Se trata de una mirada a los primeros años del P. Pedro Arrupe, que fue después Superior General de los jesuitas, cuando era joven en el Japón anterior a la Segunda Guerra Mundial. </a:t>
            </a:r>
          </a:p>
          <a:p>
            <a:endParaRPr lang="es-CO" sz="1800" dirty="0">
              <a:solidFill>
                <a:schemeClr val="tx1"/>
              </a:solidFill>
            </a:endParaRP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101667807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enviaron Novitas 894 - Contrapartida 7601 -7614 - Registro Contable 634.</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La Dirección de Servicios Internacionales envió un mensaje titulado Invitados a asistir a la 10° Cumbre Líderes por la Educación.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80506179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Instituto Pensar tiene el gusto de invitarlos al conversatorio “pensar los feminismos”. Un espacio de reflexionar en torno a los temas emergentes feministas y su lugar a nuestra agenda de investigación y académica. Fecha: jueves 28 de septiembre – hora: 10:00 am Modalidad virtual: transmisión en vivo por los canales de YouTube y Facebook del Instituto Pensar. Inscripción previa aquí: https://forms.office.com/r/NA9mSa9mhR</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A los miembros del Salón Contable UAO el profesor Hernando Bermúdez Gómez comunicó sus “Comentarios con ocasión de la PROPUESTA DE NORMA INTERNACIONAL SOBRE ASEGURAMIENTO DE LA SOSTENIBILIDAD 5000, REQUISITOS GENERALES PARA LOS COMPROMISOS DE ASEGURAMIENTO DE LA SOSTENIBILIDAD”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390624369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20000"/>
          </a:bodyPr>
          <a:lstStyle/>
          <a:p>
            <a:r>
              <a:rPr lang="es-CO" sz="1800" dirty="0"/>
              <a:t>Recibimos del Coordinador del Grupo de Análisis y Regulación Contable de la Superintendencia de Sociedades el documento Guía para la preparación y presentación de información financiera en las reformas estatutarias: fusión, escisión y disminución de capital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20000"/>
          </a:bodyPr>
          <a:lstStyle/>
          <a:p>
            <a:r>
              <a:rPr lang="es-CO" sz="1800" dirty="0">
                <a:solidFill>
                  <a:schemeClr val="tx1"/>
                </a:solidFill>
              </a:rPr>
              <a:t>De la Directora del Departamento de Ciencias Contables: Buenos días a </a:t>
            </a:r>
            <a:r>
              <a:rPr lang="es-CO" sz="1800" dirty="0" err="1">
                <a:solidFill>
                  <a:schemeClr val="tx1"/>
                </a:solidFill>
              </a:rPr>
              <a:t>tod@s</a:t>
            </a:r>
            <a:r>
              <a:rPr lang="es-CO" sz="1800" dirty="0">
                <a:solidFill>
                  <a:schemeClr val="tx1"/>
                </a:solidFill>
              </a:rPr>
              <a:t>, reciban un cordial saludo, esperando se encuentren muy bien. El día de hoy se llevó a cabo el primer encuentro de "Entre Profes", tuvimos una excelente e inspiradora presentación por parte de la profesora Magdalena Gutiérrez, así como, contamos con el acompañamiento por parte de Yolima Hurtado del Centro Ático. </a:t>
            </a:r>
          </a:p>
          <a:p>
            <a:r>
              <a:rPr lang="es-CO" sz="1800" dirty="0">
                <a:solidFill>
                  <a:schemeClr val="tx1"/>
                </a:solidFill>
              </a:rPr>
              <a:t>Muchas gracias a todos los profesores que les fue posible estar en la sesión. Este es un espacio muy importante para enriquecer la actividad docente y nuestra relación Profesor-Estudiante-Institución. Invitamos a los profesores que nos les fue posible asistir a ver la grabación a través del siguiente link: Grabación de la reunión de Entre Profes Cont versamos _1-20230914_071008.mp4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301223229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6">
                                            <p:txEl>
                                              <p:pRg st="1" end="1"/>
                                            </p:txEl>
                                          </p:spTgt>
                                        </p:tgtEl>
                                        <p:attrNameLst>
                                          <p:attrName>style.visibility</p:attrName>
                                        </p:attrNameLst>
                                      </p:cBhvr>
                                      <p:to>
                                        <p:strVal val="visible"/>
                                      </p:to>
                                    </p:set>
                                    <p:anim calcmode="lin" valueType="num">
                                      <p:cBhvr additive="base">
                                        <p:cTn id="41"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2"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par>
                          <p:cTn id="43" fill="hold">
                            <p:stCondLst>
                              <p:cond delay="2000"/>
                            </p:stCondLst>
                            <p:childTnLst>
                              <p:par>
                                <p:cTn id="44" presetID="22" presetClass="entr" presetSubtype="4" fill="hold" grpId="0" nodeType="afterEffect">
                                  <p:stCondLst>
                                    <p:cond delay="0"/>
                                  </p:stCondLst>
                                  <p:childTnLst>
                                    <p:set>
                                      <p:cBhvr>
                                        <p:cTn id="45" dur="1" fill="hold">
                                          <p:stCondLst>
                                            <p:cond delay="0"/>
                                          </p:stCondLst>
                                        </p:cTn>
                                        <p:tgtEl>
                                          <p:spTgt spid="13"/>
                                        </p:tgtEl>
                                        <p:attrNameLst>
                                          <p:attrName>style.visibility</p:attrName>
                                        </p:attrNameLst>
                                      </p:cBhvr>
                                      <p:to>
                                        <p:strVal val="visible"/>
                                      </p:to>
                                    </p:set>
                                    <p:animEffect transition="in" filter="wipe(down)">
                                      <p:cBhvr>
                                        <p:cTn id="46" dur="500"/>
                                        <p:tgtEl>
                                          <p:spTgt spid="13"/>
                                        </p:tgtEl>
                                      </p:cBhvr>
                                    </p:animEffect>
                                  </p:childTnLst>
                                </p:cTn>
                              </p:par>
                            </p:childTnLst>
                          </p:cTn>
                        </p:par>
                        <p:par>
                          <p:cTn id="47" fill="hold">
                            <p:stCondLst>
                              <p:cond delay="2500"/>
                            </p:stCondLst>
                            <p:childTnLst>
                              <p:par>
                                <p:cTn id="48" presetID="22" presetClass="entr" presetSubtype="4" fill="hold" grpId="0" nodeType="afterEffect">
                                  <p:stCondLst>
                                    <p:cond delay="0"/>
                                  </p:stCondLst>
                                  <p:childTnLst>
                                    <p:set>
                                      <p:cBhvr>
                                        <p:cTn id="49" dur="1" fill="hold">
                                          <p:stCondLst>
                                            <p:cond delay="0"/>
                                          </p:stCondLst>
                                        </p:cTn>
                                        <p:tgtEl>
                                          <p:spTgt spid="14"/>
                                        </p:tgtEl>
                                        <p:attrNameLst>
                                          <p:attrName>style.visibility</p:attrName>
                                        </p:attrNameLst>
                                      </p:cBhvr>
                                      <p:to>
                                        <p:strVal val="visible"/>
                                      </p:to>
                                    </p:set>
                                    <p:animEffect transition="in" filter="wipe(down)">
                                      <p:cBhvr>
                                        <p:cTn id="5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Estimados/as Consejeros/as,  Reciban un cordial saludo. Les invitamos a nuestra próxima formación sobre las últimas actualizaciones del Reglamento de Estudiantes, la cual tendremos la oportunidad de tenerla en modalidad remota. Es importante que sepan que hemos decidido mover el horario inicial de esta formación para evitar un cruce de horarios este mismo día con la entrega de la Mención Cruz San Pedro Claver. Les enviaremos la invitación por cita de Outlook para que puedan utilizar las opciones de aceptación, provisional y rechazo.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La Maestría en Estudios Críticos de las Migraciones Contemporáneas tiene el gusto de invitarlos Al conversatorio “Estudiar e investigar en un contexto académico alemán: ¿qué necesito saber y saber hacer?” Modalidad hibrida Lugar: Edificio Gabriel Giraldo (Edf.03) PUJ, salón 304 (Cl. 40 #6-23) Transmisión en vivo por los canales de YouTube y Facebook del Instituto Pensar. Fecha: 21 de septiembre – hora: 9:00 am Inscripción previa aquí: https://forms.office.com/r/Ygmzwx42KQ</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159523738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85000" lnSpcReduction="10000"/>
          </a:bodyPr>
          <a:lstStyle/>
          <a:p>
            <a:r>
              <a:rPr lang="es-CO" sz="1800" dirty="0"/>
              <a:t>Estimados Miembros de la Comunidad FCEA, Reciban un cordial saludo. Espero se encuentren bien. Con toda atención, me permito comunicarles que la Universidad a puesto en funcionamiento  la Política </a:t>
            </a:r>
            <a:r>
              <a:rPr lang="es-CO" sz="1800" dirty="0" err="1"/>
              <a:t>Sarlaft</a:t>
            </a:r>
            <a:r>
              <a:rPr lang="es-CO" sz="1800" dirty="0"/>
              <a:t>, la cual está relacionada con la prevención del Lavado de Activo y Financiación del Terrorismo. Política que surge como una iniciativa del Buen Gobierno Universitario con el fin de fortalecer los procesos administrativos en relación con la prevención del riesgo y que fue aprobada por el Consejo Directivo Universitario a través del  acuerdo 692. Por tal razón, a partir  de la fecha se debe informar a la Secretaria de Facultad a través de correo enviado al Señor Andrés Giovanni Rodriguez </a:t>
            </a:r>
            <a:r>
              <a:rPr lang="es-CO" sz="1800" dirty="0" err="1"/>
              <a:t>Rodriguez</a:t>
            </a:r>
            <a:r>
              <a:rPr lang="es-CO" sz="1800" dirty="0"/>
              <a:t> con copia Gabriel Lubo, la información de las personas naturales o Jurídicas (Nombre, CC o NIT) con la cual se vaya  a realizar algún tipo de contrato, con el fin de verificar los antecedentes en la plataforma </a:t>
            </a:r>
            <a:r>
              <a:rPr lang="es-CO" sz="1800" dirty="0" err="1"/>
              <a:t>Inspektor</a:t>
            </a:r>
            <a:r>
              <a:rPr lang="es-CO" sz="1800" dirty="0"/>
              <a:t>, plataforma establecida por la Universidad para tal fin.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85000" lnSpcReduction="10000"/>
          </a:bodyPr>
          <a:lstStyle/>
          <a:p>
            <a:r>
              <a:rPr lang="es-CO" sz="1800" dirty="0">
                <a:solidFill>
                  <a:schemeClr val="tx1"/>
                </a:solidFill>
              </a:rPr>
              <a:t>La Maestría en Estudios Críticos de las Migraciones Contemporáneas tiene el gusto de invitarlos A la cátedra abierta "Los múltiples usos y abusos de la frontera como concepto y sus impactos en la realidad cotidiana“ Fecha: 12 de septiembre – hora: 5:00 pm modalidad virtual Enlace de conexión virtual: https://forms.office.com/r/VZeYmHiGpJ</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765746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pasado 12 y 13 de septiembre, se reunieron en la sede del Centro Ignaciano de Reflexión y Espiritualidad -CIRE-, los superiores de la Provincia y la Consulta ampliada. Importante resaltar que, desde el año 2019, no teníamos estas reuniones de manera presencial.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El documental "La otra ola", producción que sigue los pasos de Xaviera, una de los miles de personas nicaragüenses exiliadas que están buscando rehacer su vida en Costa Rica, tuvo su primera proyección local en el ITESO. Al final hubo una mesa de diálogo con Carlos Herrera, productor de la cinta, y Fátima Villalta, quien también vive en exilio.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99389400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18 al 22 de septiembre del presente año se llevará a cabo el encuentro de mujeres indígenas en la ciudad de Cusco de la Provincia del Perú. Una iniciativa de la Red Solidaridad y Apostolado Indígena.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Los administradores provinciales de la CPAL se reunieron del 6 al 8 de septiembre en la Casa de Retiros San Francisco de Sales en Quito, Ecuador. Este encuentro tuvo la compañía y participación del P. Rafael Garrido SJ, Presidente de la CPAL, y del P. Agustín Moreira SJ, asistente del administrador general. Se inició la jornada con la presencia del P. Daniel de Ycaza SJ, Provincial de Ecuador, quien dio la bienvenida y animó a la misión que se tiene como administradores provinciales.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135764665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Como Delegada Social de la CPAL, Carmen de los Ríos visitó las obras sociales de la Provincia Jesuita de Brasil del 14 al 25 de agosto.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La Conferencia de Obispos Católicos de Cuba (COCC) recordó, mediante un comunicado, los 30 años del mensaje pastoral “El Amor todo Espera” y los 20 años de “La Esperanza no defrauda”. A decir de los pastores sería útil volverlos a leer en el contexto actual para redescubrir la vigencia de tantos análisis y propuestas que ellos contienen.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164421895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25163</TotalTime>
  <Words>1923</Words>
  <Application>Microsoft Office PowerPoint</Application>
  <PresentationFormat>Presentación en pantalla (4:3)</PresentationFormat>
  <Paragraphs>57</Paragraphs>
  <Slides>14</Slides>
  <Notes>14</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14</vt:i4>
      </vt:variant>
    </vt:vector>
  </HeadingPairs>
  <TitlesOfParts>
    <vt:vector size="20"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1262</cp:revision>
  <dcterms:modified xsi:type="dcterms:W3CDTF">2023-09-16T23:18:23Z</dcterms:modified>
</cp:coreProperties>
</file>