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5" r:id="rId3"/>
    <p:sldId id="266" r:id="rId4"/>
    <p:sldId id="267" r:id="rId5"/>
    <p:sldId id="268" r:id="rId6"/>
    <p:sldId id="269" r:id="rId7"/>
    <p:sldId id="270" r:id="rId8"/>
    <p:sldId id="272" r:id="rId9"/>
    <p:sldId id="271" r:id="rId10"/>
    <p:sldId id="273" r:id="rId11"/>
    <p:sldId id="274" r:id="rId12"/>
    <p:sldId id="275" r:id="rId13"/>
    <p:sldId id="276" r:id="rId14"/>
    <p:sldId id="277" r:id="rId15"/>
    <p:sldId id="278" r:id="rId16"/>
    <p:sldId id="279" r:id="rId17"/>
    <p:sldId id="280" r:id="rId18"/>
    <p:sldId id="281"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8/10/2023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294565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549080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932373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03851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455716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0822141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4001326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098909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81143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141480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99787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20909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04255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32337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10598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822295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8/10/2023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8/10/2023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8/10/2023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8/10/2023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8/10/2023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8/10/2023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8/10/2023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8/10/2023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8/10/2023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8/10/2023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ausjal.org/informe-de-gestion-2021-2023/"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www.ausjal.org/segunda-jornada-del-simposio-de-innovacion-educativa-ausjal-202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eepurl.com/iz2eSY"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638, 9 de octubre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Querida Comunidad Javeriana Desde este domingo 8 de octubre, nuestra Universidad abre sus puertas para ser la sede de los Juegos </a:t>
            </a:r>
            <a:r>
              <a:rPr lang="es-CO" sz="1800" dirty="0" err="1"/>
              <a:t>Intersuj</a:t>
            </a:r>
            <a:r>
              <a:rPr lang="es-CO" sz="1800" dirty="0"/>
              <a:t> 2023. La Vicerrectoría del Medio Universitario les invita a acompañar a los y las deportistas, provenientes de países como México, Guatemala y Colombia, quienes competirán en 9 disciplinas diferentes.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profesores, Queremos invitarlos al </a:t>
            </a:r>
            <a:r>
              <a:rPr lang="es-CO" sz="1800" dirty="0" err="1">
                <a:solidFill>
                  <a:schemeClr val="tx1"/>
                </a:solidFill>
              </a:rPr>
              <a:t>webinar</a:t>
            </a:r>
            <a:r>
              <a:rPr lang="es-CO" sz="1800" dirty="0">
                <a:solidFill>
                  <a:schemeClr val="tx1"/>
                </a:solidFill>
              </a:rPr>
              <a:t> para la búsqueda de financiación para proyectos de investigación a través de la plataforma “</a:t>
            </a:r>
            <a:r>
              <a:rPr lang="es-CO" sz="1800" dirty="0" err="1">
                <a:solidFill>
                  <a:schemeClr val="tx1"/>
                </a:solidFill>
              </a:rPr>
              <a:t>Funding</a:t>
            </a:r>
            <a:r>
              <a:rPr lang="es-CO" sz="1800" dirty="0">
                <a:solidFill>
                  <a:schemeClr val="tx1"/>
                </a:solidFill>
              </a:rPr>
              <a:t> </a:t>
            </a:r>
            <a:r>
              <a:rPr lang="es-CO" sz="1800" dirty="0" err="1">
                <a:solidFill>
                  <a:schemeClr val="tx1"/>
                </a:solidFill>
              </a:rPr>
              <a:t>Institutional</a:t>
            </a:r>
            <a:r>
              <a:rPr lang="es-CO" sz="1800" dirty="0">
                <a:solidFill>
                  <a:schemeClr val="tx1"/>
                </a:solidFill>
              </a:rPr>
              <a:t>” que será ofrecida por el equipo de Elsevier para Latinoamérica. En esta capacitación podrán conocer la plataforma y los mecanismos para realizar búsquedas de convocatorias para sus proyectos. La capacitación se realizará el próximo miércoles 11 de octubre de 3:00 p.m. a 4:00 </a:t>
            </a:r>
            <a:r>
              <a:rPr lang="es-CO" sz="1800" dirty="0" err="1">
                <a:solidFill>
                  <a:schemeClr val="tx1"/>
                </a:solidFill>
              </a:rPr>
              <a:t>p.m</a:t>
            </a:r>
            <a:r>
              <a:rPr lang="es-CO" sz="1800" dirty="0">
                <a:solidFill>
                  <a:schemeClr val="tx1"/>
                </a:solidFill>
              </a:rPr>
              <a:t> a través de la plataforma </a:t>
            </a:r>
            <a:r>
              <a:rPr lang="es-CO" sz="1800" dirty="0" err="1">
                <a:solidFill>
                  <a:schemeClr val="tx1"/>
                </a:solidFill>
              </a:rPr>
              <a:t>Teams</a:t>
            </a:r>
            <a:r>
              <a:rPr lang="es-CO" sz="1800" dirty="0">
                <a:solidFill>
                  <a:schemeClr val="tx1"/>
                </a:solidFill>
              </a:rPr>
              <a:t>. Pueden inscribirse a través del siguiente enlace: inscripción </a:t>
            </a:r>
            <a:r>
              <a:rPr lang="es-CO" sz="1800" dirty="0" err="1">
                <a:solidFill>
                  <a:schemeClr val="tx1"/>
                </a:solidFill>
              </a:rPr>
              <a:t>funding</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5138122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hlinkClick r:id="rId3"/>
              </a:rPr>
              <a:t>Informe de Gestión: Junta directiva de AUSJAL 2021 – 2023</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hlinkClick r:id="rId4"/>
              </a:rPr>
              <a:t>Segunda Jornada del Simposio de Innovación Educativa AUSJAL 2023</a:t>
            </a:r>
            <a:endParaRPr lang="es-CO" sz="1800" dirty="0">
              <a:solidFill>
                <a:schemeClr val="tx1"/>
              </a:solidFill>
            </a:endParaRPr>
          </a:p>
          <a:p>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9395158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seis días trabajarás y realizarás todas tus tareas, pero el séptimo día es el día de descanso en honor del Señor, tu Dios». (</a:t>
            </a:r>
            <a:r>
              <a:rPr lang="es-CO" sz="1800" dirty="0" err="1"/>
              <a:t>Dt</a:t>
            </a:r>
            <a:r>
              <a:rPr lang="es-CO" sz="1800" dirty="0"/>
              <a:t> 6, 13-14). Bajo estas palabras sagradas y atendiendo a la necesidad del descanso que muchas personas han manifestado recibir cuando llegan a Villa Claver a vivir un retiro espiritual, la Fraternidad Silencio y Espiritualidad organizó una experiencia que tenía como objetivo principal propiciar el encuentro con Dios por medio del reposo y el descanso. La contemplación fue el eje transversal de esta experiencia.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Este 2 de octubre el Colegio Berchmans, obra educativa de la Compañía de Jesús, cumple 90 años de construir una historia viva con Cali, formando hombres y mujeres, líderes de la ciudad y la región, para los demás y con los demás con una responsabilidad común por el mundo entero.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171697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El Santuario Museo San Pedro Claver dio apertura a la convocatoria de su Programa de Exposiciones Temporales 2024. Allí podrán presentar sus propuestas artistas plásticos y visuales, gestores culturales, fundaciones o asociaciones comunitarias legalmente constituidas. La convocatoria está destinada a evaluar proyectos artísticos y culturales, que podrán ser individuales o colectivos, y que de ser seleccionados serán expuestos en el Museo San Pedro Claver como parte de la agenda del próximo año. Los proyectos que se presenten deberán responder a alguna o varias de las siguientes temáticas: fortalecimiento de nuestra identidad, resignificación del legado de San Pedro Claver, construcción de la paz, formación para la libertad, práctica solidaria, defensa de los Derechos Humanos, género y cuidado de la casa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La región de América Latina y El Caribe – LAC sigue en movimiento. En ella, las migraciones forzadas se encuentran transitando y habitando el territorio. Desde las oficinas JRS y Encuentros SJM Perú se ha construido un análisis conjunto en un informe de contexto regional para presentar algunas de las tendencias y perfiles de las dinámicas migratorias en México, Colombia, Venezuela, Ecuador y Perú durante el primer semestre 2023.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3097523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2023, la Campaña Latinoamericana por el Derecho a la Educación (CLADE) celebra dos décadas de existencia. Son 20 años fortaleciendo actores y procesos de la región para garantizar el derecho humano a una educación pública, laica y gratuita para todos y todas, a lo largo de toda la vida. Una educación pública que cumpla con los mandatos de asequibilidad, disponibilidad, accesibilidad, adaptabilidad y aceptabilidad, en un horizonte de justicia social, no discriminación e igualdad.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Programa Pedro Fabro: propulsor de la espiritualidad de la colaboración y trabajo en red Entendemos que la espiritualidad de la colaboración consiste en sentir, gustar, concientizar que la misión que se nos ha encomendado se realiza con otros. Se trata de construir un “conocimiento interno” del Señor y su envío como desafíos que nos convocan a vincularnos con otros para discernir, negociar y canalizar capacidades que dinamicen y faciliten mayor fecundidad.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4986441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Hoy, 4 de octubre de 2023, ocho años después de la publicación de la encíclica </a:t>
            </a:r>
            <a:r>
              <a:rPr lang="es-CO" sz="1800" dirty="0" err="1"/>
              <a:t>Laudato</a:t>
            </a:r>
            <a:r>
              <a:rPr lang="es-CO" sz="1800" dirty="0"/>
              <a:t> Si’ sobre el cuidado de la casa común, el Papa Francisco ha publicado una nueva exhortación apostólica como complemento y actualización: </a:t>
            </a:r>
            <a:r>
              <a:rPr lang="es-CO" sz="1800" dirty="0" err="1"/>
              <a:t>Laudate</a:t>
            </a:r>
            <a:r>
              <a:rPr lang="es-CO" sz="1800" dirty="0"/>
              <a:t> </a:t>
            </a:r>
            <a:r>
              <a:rPr lang="es-CO" sz="1800" dirty="0" err="1"/>
              <a:t>Deum</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La Compañía de Jesús celebra, este año, el XXX Aniversario de la promulgación del texto “Pedagogía Ignaciana: Un Planteamiento Práctico”, por el P.G. Peter Hans </a:t>
            </a:r>
            <a:r>
              <a:rPr lang="es-CO" sz="1800" dirty="0" err="1">
                <a:solidFill>
                  <a:schemeClr val="tx1"/>
                </a:solidFill>
              </a:rPr>
              <a:t>Kolvenbach</a:t>
            </a:r>
            <a:r>
              <a:rPr lang="es-CO" sz="1800" dirty="0">
                <a:solidFill>
                  <a:schemeClr val="tx1"/>
                </a:solidFill>
              </a:rPr>
              <a:t> S.J. (1993), donde se formula “un Paradigma Pedagógico Ignaciano que pueda ayudar a profesores y alumnos a enfocar su trabajo de tal manera que sea sólidamente académico y a la vez formador de «hombres para los demás»”; un “Paradigma” nacido de los Ejercicios Espirituales y construido desde la tradición pedagógica de los jesuitas, el cual constituye un  desarrollo de la última parte del texto “Características de la educación de la Compañía de Jesús” (1986).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8178064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Hace exactamente 500 años, en septiembre de 1523, Ignacio de Loyola hizo una peregrinación a Tierra Santa. Fue poco después de su conversión. Tenía en mente pasar su vida en los mismos lugares donde Jesús había vivido la suya. Las cosas no salieron como él había imaginado... Descubra con este reportaje fotográfico este episodio poco conocido de la vida de San Ignacio de Loyola que nos regala Josef Mario </a:t>
            </a:r>
            <a:r>
              <a:rPr lang="es-CO" sz="1800" dirty="0" err="1"/>
              <a:t>Briffa</a:t>
            </a:r>
            <a:r>
              <a:rPr lang="es-CO" sz="1800" dirty="0"/>
              <a:t>, jesuita maltés del equipo del Instituto Bíblico de Jerusalén.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próximo 25 de octubre de 2023, se realizará el Taller "Inteligencias artificiales: herramientas y aplicaciones para la comunicación de nuestros colegios” En este taller virtual, conoceremos algunas herramientas y aplicaciones que pueden ayudar a los-as comunicadores-as de nuestros colegios a gestionar sus medios digitales de forma más eficiente y eficaz.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9584840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 y Alegría Universidad está de fiesta. La primera sede del Instituto Universitario Jesús Obrero (IUJO), fundada en Los Flores de Catia (Caracas, Venezuela) el 29 de septiembre de 1998,  cumple 25 años de labor ininterrumpida y lo celebra en sus cinco centros (Distrito Capital, Miranda, Lara, Portuguesa y Zulia) con  actividades académicas, deportivas y culturales, así como una Eucaristía de acción de gracias.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10/06/2023 - </a:t>
            </a:r>
            <a:r>
              <a:rPr lang="es-CO" sz="1800" dirty="0">
                <a:solidFill>
                  <a:schemeClr val="tx1"/>
                </a:solidFill>
                <a:hlinkClick r:id="rId3"/>
              </a:rPr>
              <a:t>IAJU News</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290891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Enclavado en medio del pintoresco paisaje de Innsbruck, en Austria, el histórico Colegio de los jesuitas ha sido durante mucho tiempo un testimonio del perdurable espíritu del conocimiento, de la fe y del progreso. Hoy en día, escribe otro capítulo trascendental en su historia, ya que adopta la energía solar y lidera el avance hacia la energía sostenible. Durante siglos, los venerables muros del </a:t>
            </a:r>
            <a:r>
              <a:rPr lang="es-CO" sz="1800" dirty="0" err="1"/>
              <a:t>Collegium</a:t>
            </a:r>
            <a:r>
              <a:rPr lang="es-CO" sz="1800" dirty="0"/>
              <a:t> </a:t>
            </a:r>
            <a:r>
              <a:rPr lang="es-CO" sz="1800" dirty="0" err="1"/>
              <a:t>Canisianum</a:t>
            </a:r>
            <a:r>
              <a:rPr lang="es-CO" sz="1800" dirty="0"/>
              <a:t> han sido testigos de la búsqueda del conocimiento, la formación de mentes jóvenes y el cultivo de un arraigado sentido de comunidad. Arraigada en la tradición y guiada por los principios jesuitas, la comunidad se ha adaptado continuamente a las necesidades cambiantes de los tiempos.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n-US" sz="1800" dirty="0">
                <a:solidFill>
                  <a:schemeClr val="tx1"/>
                </a:solidFill>
              </a:rPr>
              <a:t>The Society of Jesus, also known as the Jesuits, has announced Father Xavier Olin as the new head of the congregation in the Philippines. Fr. Antonio Sosa, the Rome-based Jesuit Superior General, has appointed the 49-year-old priest as the 13th Provincial Superior of the Philippine Jesuits. He will assume office on a date that is still being determined, according to the congregation. Olin will succeed Father </a:t>
            </a:r>
            <a:r>
              <a:rPr lang="en-US" sz="1800" dirty="0" err="1">
                <a:solidFill>
                  <a:schemeClr val="tx1"/>
                </a:solidFill>
              </a:rPr>
              <a:t>Primitivo</a:t>
            </a:r>
            <a:r>
              <a:rPr lang="en-US" sz="1800" dirty="0">
                <a:solidFill>
                  <a:schemeClr val="tx1"/>
                </a:solidFill>
              </a:rPr>
              <a:t> </a:t>
            </a:r>
            <a:r>
              <a:rPr lang="en-US" sz="1800" dirty="0" err="1">
                <a:solidFill>
                  <a:schemeClr val="tx1"/>
                </a:solidFill>
              </a:rPr>
              <a:t>Viray</a:t>
            </a:r>
            <a:r>
              <a:rPr lang="en-US" sz="1800" dirty="0">
                <a:solidFill>
                  <a:schemeClr val="tx1"/>
                </a:solidFill>
              </a:rPr>
              <a:t> Jr., who has held the position since 2017.</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6357410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897 - Contrapartida 7643 -7656 - Registro Contable 636.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realizó la última intervención de la Cátedra itinerante de ética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invita a toda la Comunidad Javeriana a participar en las actividades con las que celebraremos los 93 años del restablecimiento de nuestra Universidad.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Instituto Pensar tiene el gusto de invitarlos al foro "Pensar en público: Territorios, movilidad humana y cambio climático“ Es una oportunidad para generar insumos para el proyecto de ley sobre Desplazamiento Forzado por Causas Climáticas que se está debatiendo en el Congreso de la República. Modalidad híbrida Lugar: Edificio Pablo VI (</a:t>
            </a:r>
            <a:r>
              <a:rPr lang="es-CO" sz="1800" dirty="0" err="1">
                <a:solidFill>
                  <a:schemeClr val="tx1"/>
                </a:solidFill>
              </a:rPr>
              <a:t>Edf</a:t>
            </a:r>
            <a:r>
              <a:rPr lang="es-CO" sz="1800" dirty="0">
                <a:solidFill>
                  <a:schemeClr val="tx1"/>
                </a:solidFill>
              </a:rPr>
              <a:t>. 41) PUJ, auditorio Pablo VI (Carrera 7 # 40 - 62 Bogotá) Transmisión en vivo por nuestros canales de Facebook y YouTube Fecha: miércoles 11 de octubre – 2:00 pm Inscripción previa aquí: https://forms.office.com/r/3KhACuNVGT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3583218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CO" sz="1800" dirty="0" err="1"/>
              <a:t>Audire</a:t>
            </a:r>
            <a:r>
              <a:rPr lang="es-CO" sz="1800" dirty="0"/>
              <a:t>, el profesor Juan Carlos Bohórquez Cifuentes expuso el tema La Fiducia como instrumento de financiación y desafío para el contador público contemporáneo.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¡Cuídate con el CAPS en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27280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Celebremos en octubre, llegó la AGENDA CULTURAL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Estimados/as Consejeros/as, Reciba un cordial saludo. Como acordamos en nuestra pasada formación, les estoy enviando la presentación sobre la Caja de Herramientas para el Acompañamiento que nos compartió el Centro Pastoral San Francisco Javier. Espero sea de mucha utilidad para la consejería.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1343452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Estimado profesor, Recibe un cordial saludo. Durante el segundo semestre de 2022, el CAE+E, a través de su Observatorio de Prácticas Pedagógicas Emergentes –OPPE-, adelantó una indagación cuyo objetivo era caracterizar los imaginarios y prácticas del ejercicio académico, como consecuencia de la Expedición del nuevo reglamento del profesorado y sus medidas concomitantes, en especial la decisión sobre la actividad preponderante de los profesores. En el marco de dicha indagación, dialogamos con diferentes actores de la Universidad: decanos, profesores de larga trayectoria, directores de departamento y profesores provenientes de diferentes áreas de conocimiento. Gracias a estos diálogos, recolectamos y analizamos información valiosa, que nos ha permitido acercarnos a las comprensiones y experiencias que ha generado el nuevo reglamento. Dado que tú fuiste parte fundamental de esta indagación, a través de tu participación en las entrevistas, te invitamos a un espacio de socialización de los resultados, que se llevará a cabo en modo combinado el martes 17 de octubre, de 2:00 a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solidFill>
                  <a:schemeClr val="tx1"/>
                </a:solidFill>
              </a:rPr>
              <a:t>Se realizó la reunión de octubre entre los directivos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5011252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Del Secretario General: Reciban mi atento saludo.  Me permito informarles que se ha publicado en la Intranet y el Portal de la Universidad, el Calendario General de la Sede Central de la Javeriana para el año 2024, que podrá consultarse aquí  Les adjunto también este calendario en PDF.  Este calendario les será útil para la planeación de sus actividades en el año 2024.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Estimados/as Consejeros/as Académicos/as, Reciban un cordial saludo. Enviamos la invitación a la formación de la próxima semana relacionada con los Primeros Auxilios Emocionales, en la cual tendrán la oportunidad de abordar los principios claves para la contención emocional y brindar estos primeros auxilios a cualquier persona de la Comunidad Educativa, así como las rutas concretas de derivación en la Universidad y realizar el análisis de algunos casos que les permita poner en práctica los elementos abordados en esta sesión de formación. Recuerden que esta sesión es en Modalidad Combinada, por lo que adjunto el link de </a:t>
            </a:r>
            <a:r>
              <a:rPr lang="es-CO" sz="1800" dirty="0" err="1">
                <a:solidFill>
                  <a:schemeClr val="tx1"/>
                </a:solidFill>
              </a:rPr>
              <a:t>Teams</a:t>
            </a:r>
            <a:r>
              <a:rPr lang="es-CO" sz="1800" dirty="0">
                <a:solidFill>
                  <a:schemeClr val="tx1"/>
                </a:solidFill>
              </a:rPr>
              <a:t> para quienes puedan conectarse en remoto y para quienes nos acompañen presencialmente enviamos las coordenadas.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7915484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Apreciados profesores y profesoras: Reciban un cordial saludo. La Pontificia Universidad Javeriana, en unión con la Universidad de la Amazonía, están organizando el próximo “Simposio Universidades y Amazonía: Debates y perspectivas sobre el cambio climático, la deforestación y el buen vivir”, el cual tendrá lugar aquí en la Universidad los días 25, 26 y 27 de octubre de 2023.  Además de las conferencias principales y los paneles de expertos, tendremos un espacio para compartir experiencias en el territorio. Conociendo de antemano que muchos de nuestros docentes desarrollan o han desarrollado en el último tiempo iniciativas de docencia, investigación o servicio en la Amazonía, queremos invitarlos a presentarse en este espacio, donde podrán interactuar con otras universidades y organizaciones.  Adjunto a este correo recibirán los términos y condiciones de la convocatoria que se encuentra abierta hasta el 12 de octubre. Cualquier inquietud, pueden comunicarla al correo programa.amazonico@javeriana.edu.co y allí el equipo de la Oficina para el Fomento de la Responsabilidad Social Universitaria de la Rectoría estará presto a responder cualquier duda.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solidFill>
                  <a:schemeClr val="tx1"/>
                </a:solidFill>
              </a:rPr>
              <a:t>Octubre Javeriano: Mantente al día con nuestro boletín para egresados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410864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buenas noches: Espero se encuentren muy bien. Por indicación de nuestra Directora de Departamento – Prof. Martha Liliana Arias Bello, me permito convocarlos a una reunión el miércoles 18 de octubre a las 2:30 p.m. en la sala del consejo de la Facultad. Tema: Circular 015 de 2022  - Orientaciones para el desarrollo y la evaluación de los productos de innovación educativa. Esperamos contar con su puntual asistencia.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✨¡Una pausa en el camino! Te invitamos desde el color, el sonido, el movimiento y las letras a PENSARTE Arte y Salud Mental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2196497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25388</TotalTime>
  <Words>2338</Words>
  <Application>Microsoft Office PowerPoint</Application>
  <PresentationFormat>Presentación en pantalla (4:3)</PresentationFormat>
  <Paragraphs>72</Paragraphs>
  <Slides>18</Slides>
  <Notes>18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1273</cp:revision>
  <dcterms:modified xsi:type="dcterms:W3CDTF">2023-10-09T00:03:14Z</dcterms:modified>
</cp:coreProperties>
</file>